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1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notesSlides/notesSlide7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notesSlides/notesSlide8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notesSlides/notesSlide9.xml" ContentType="application/vnd.openxmlformats-officedocument.presentationml.notesSlide+xml"/>
  <Override PartName="/ppt/ink/ink23.xml" ContentType="application/inkml+xml"/>
  <Override PartName="/ppt/ink/ink24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88" r:id="rId2"/>
    <p:sldId id="257" r:id="rId3"/>
    <p:sldId id="258" r:id="rId4"/>
    <p:sldId id="448" r:id="rId5"/>
    <p:sldId id="447" r:id="rId6"/>
    <p:sldId id="439" r:id="rId7"/>
    <p:sldId id="440" r:id="rId8"/>
    <p:sldId id="463" r:id="rId9"/>
    <p:sldId id="437" r:id="rId10"/>
    <p:sldId id="449" r:id="rId11"/>
    <p:sldId id="261" r:id="rId12"/>
    <p:sldId id="266" r:id="rId13"/>
    <p:sldId id="268" r:id="rId14"/>
    <p:sldId id="272" r:id="rId15"/>
    <p:sldId id="275" r:id="rId16"/>
    <p:sldId id="453" r:id="rId17"/>
    <p:sldId id="278" r:id="rId18"/>
    <p:sldId id="461" r:id="rId19"/>
    <p:sldId id="457" r:id="rId20"/>
    <p:sldId id="456" r:id="rId21"/>
    <p:sldId id="455" r:id="rId22"/>
    <p:sldId id="450" r:id="rId23"/>
    <p:sldId id="451" r:id="rId24"/>
    <p:sldId id="454" r:id="rId25"/>
    <p:sldId id="458" r:id="rId26"/>
    <p:sldId id="460" r:id="rId27"/>
    <p:sldId id="462" r:id="rId28"/>
    <p:sldId id="459" r:id="rId29"/>
    <p:sldId id="28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E38BC9-1ED7-4CED-9AF2-588DCAA2C09B}" v="285" dt="2025-11-21T21:51:30.983"/>
    <p1510:client id="{DC1DFDA7-804A-410B-A320-0C3B72FF786C}" v="14" dt="2025-11-21T12:26:48.3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158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stislav Hromádka" userId="96dd5df9609ee763" providerId="LiveId" clId="{E8779457-608A-47CA-A523-C7D1B6AA51C5}"/>
    <pc:docChg chg="undo custSel addSld delSld modSld sldOrd">
      <pc:chgData name="Rastislav Hromádka" userId="96dd5df9609ee763" providerId="LiveId" clId="{E8779457-608A-47CA-A523-C7D1B6AA51C5}" dt="2025-11-21T21:52:11.532" v="2862" actId="20577"/>
      <pc:docMkLst>
        <pc:docMk/>
      </pc:docMkLst>
      <pc:sldChg chg="addSp delSp modSp add mod">
        <pc:chgData name="Rastislav Hromádka" userId="96dd5df9609ee763" providerId="LiveId" clId="{E8779457-608A-47CA-A523-C7D1B6AA51C5}" dt="2025-11-21T18:35:20.844" v="1132" actId="20577"/>
        <pc:sldMkLst>
          <pc:docMk/>
          <pc:sldMk cId="413129510" sldId="257"/>
        </pc:sldMkLst>
        <pc:spChg chg="mod">
          <ac:chgData name="Rastislav Hromádka" userId="96dd5df9609ee763" providerId="LiveId" clId="{E8779457-608A-47CA-A523-C7D1B6AA51C5}" dt="2025-11-20T20:42:37.689" v="12"/>
          <ac:spMkLst>
            <pc:docMk/>
            <pc:sldMk cId="413129510" sldId="257"/>
            <ac:spMk id="2" creationId="{1806E6DE-67C6-446F-8A8C-2A5A895694AD}"/>
          </ac:spMkLst>
        </pc:spChg>
        <pc:spChg chg="mod">
          <ac:chgData name="Rastislav Hromádka" userId="96dd5df9609ee763" providerId="LiveId" clId="{E8779457-608A-47CA-A523-C7D1B6AA51C5}" dt="2025-11-21T18:35:20.844" v="1132" actId="20577"/>
          <ac:spMkLst>
            <pc:docMk/>
            <pc:sldMk cId="413129510" sldId="257"/>
            <ac:spMk id="3" creationId="{66F26D1E-CE1E-42D0-B50F-DB413D9CB76E}"/>
          </ac:spMkLst>
        </pc:spChg>
        <pc:spChg chg="del mod">
          <ac:chgData name="Rastislav Hromádka" userId="96dd5df9609ee763" providerId="LiveId" clId="{E8779457-608A-47CA-A523-C7D1B6AA51C5}" dt="2025-11-20T20:54:23.458" v="784" actId="478"/>
          <ac:spMkLst>
            <pc:docMk/>
            <pc:sldMk cId="413129510" sldId="257"/>
            <ac:spMk id="8" creationId="{C391A443-3956-49E7-A705-6E7353C1DFB8}"/>
          </ac:spMkLst>
        </pc:spChg>
        <pc:spChg chg="del mod">
          <ac:chgData name="Rastislav Hromádka" userId="96dd5df9609ee763" providerId="LiveId" clId="{E8779457-608A-47CA-A523-C7D1B6AA51C5}" dt="2025-11-20T20:54:21.913" v="783" actId="478"/>
          <ac:spMkLst>
            <pc:docMk/>
            <pc:sldMk cId="413129510" sldId="257"/>
            <ac:spMk id="9" creationId="{5E4159A5-C546-4134-A6BE-E8974E089F58}"/>
          </ac:spMkLst>
        </pc:spChg>
        <pc:picChg chg="add del mod">
          <ac:chgData name="Rastislav Hromádka" userId="96dd5df9609ee763" providerId="LiveId" clId="{E8779457-608A-47CA-A523-C7D1B6AA51C5}" dt="2025-11-20T21:17:04.972" v="850" actId="478"/>
          <ac:picMkLst>
            <pc:docMk/>
            <pc:sldMk cId="413129510" sldId="257"/>
            <ac:picMk id="4" creationId="{97E5B77D-9AD0-786C-4D2C-50F5FA124495}"/>
          </ac:picMkLst>
        </pc:picChg>
        <pc:picChg chg="add mod">
          <ac:chgData name="Rastislav Hromádka" userId="96dd5df9609ee763" providerId="LiveId" clId="{E8779457-608A-47CA-A523-C7D1B6AA51C5}" dt="2025-11-20T21:17:24.465" v="861" actId="1076"/>
          <ac:picMkLst>
            <pc:docMk/>
            <pc:sldMk cId="413129510" sldId="257"/>
            <ac:picMk id="5" creationId="{841EF8B9-EE59-F72B-406E-F27B8F71D3E2}"/>
          </ac:picMkLst>
        </pc:picChg>
        <pc:picChg chg="del mod">
          <ac:chgData name="Rastislav Hromádka" userId="96dd5df9609ee763" providerId="LiveId" clId="{E8779457-608A-47CA-A523-C7D1B6AA51C5}" dt="2025-11-20T20:44:22.562" v="178" actId="478"/>
          <ac:picMkLst>
            <pc:docMk/>
            <pc:sldMk cId="413129510" sldId="257"/>
            <ac:picMk id="6" creationId="{4EF3BBCB-2ABF-48C4-A518-8914775FCE88}"/>
          </ac:picMkLst>
        </pc:picChg>
        <pc:picChg chg="del mod">
          <ac:chgData name="Rastislav Hromádka" userId="96dd5df9609ee763" providerId="LiveId" clId="{E8779457-608A-47CA-A523-C7D1B6AA51C5}" dt="2025-11-20T20:44:23.150" v="179" actId="478"/>
          <ac:picMkLst>
            <pc:docMk/>
            <pc:sldMk cId="413129510" sldId="257"/>
            <ac:picMk id="7" creationId="{3E998051-BA32-417E-8287-4B3F8D5A3EFE}"/>
          </ac:picMkLst>
        </pc:picChg>
        <pc:picChg chg="add del mod">
          <ac:chgData name="Rastislav Hromádka" userId="96dd5df9609ee763" providerId="LiveId" clId="{E8779457-608A-47CA-A523-C7D1B6AA51C5}" dt="2025-11-20T21:17:22.162" v="860" actId="478"/>
          <ac:picMkLst>
            <pc:docMk/>
            <pc:sldMk cId="413129510" sldId="257"/>
            <ac:picMk id="10" creationId="{61817FE7-9AB2-85D4-A04F-274A2E83EB34}"/>
          </ac:picMkLst>
        </pc:picChg>
      </pc:sldChg>
      <pc:sldChg chg="delSp modSp add mod">
        <pc:chgData name="Rastislav Hromádka" userId="96dd5df9609ee763" providerId="LiveId" clId="{E8779457-608A-47CA-A523-C7D1B6AA51C5}" dt="2025-11-21T18:33:22.778" v="1098" actId="313"/>
        <pc:sldMkLst>
          <pc:docMk/>
          <pc:sldMk cId="3018359339" sldId="258"/>
        </pc:sldMkLst>
        <pc:spChg chg="mod">
          <ac:chgData name="Rastislav Hromádka" userId="96dd5df9609ee763" providerId="LiveId" clId="{E8779457-608A-47CA-A523-C7D1B6AA51C5}" dt="2025-11-20T20:44:38.189" v="195" actId="20577"/>
          <ac:spMkLst>
            <pc:docMk/>
            <pc:sldMk cId="3018359339" sldId="258"/>
            <ac:spMk id="2" creationId="{1806E6DE-67C6-446F-8A8C-2A5A895694AD}"/>
          </ac:spMkLst>
        </pc:spChg>
        <pc:spChg chg="mod">
          <ac:chgData name="Rastislav Hromádka" userId="96dd5df9609ee763" providerId="LiveId" clId="{E8779457-608A-47CA-A523-C7D1B6AA51C5}" dt="2025-11-21T18:33:22.778" v="1098" actId="313"/>
          <ac:spMkLst>
            <pc:docMk/>
            <pc:sldMk cId="3018359339" sldId="258"/>
            <ac:spMk id="3" creationId="{66F26D1E-CE1E-42D0-B50F-DB413D9CB76E}"/>
          </ac:spMkLst>
        </pc:spChg>
        <pc:spChg chg="mod">
          <ac:chgData name="Rastislav Hromádka" userId="96dd5df9609ee763" providerId="LiveId" clId="{E8779457-608A-47CA-A523-C7D1B6AA51C5}" dt="2025-11-20T20:52:23.199" v="692" actId="1076"/>
          <ac:spMkLst>
            <pc:docMk/>
            <pc:sldMk cId="3018359339" sldId="258"/>
            <ac:spMk id="6" creationId="{BD358014-648E-497B-B2D0-D613A393C8B7}"/>
          </ac:spMkLst>
        </pc:spChg>
        <pc:spChg chg="del">
          <ac:chgData name="Rastislav Hromádka" userId="96dd5df9609ee763" providerId="LiveId" clId="{E8779457-608A-47CA-A523-C7D1B6AA51C5}" dt="2025-11-20T20:47:03.995" v="403" actId="478"/>
          <ac:spMkLst>
            <pc:docMk/>
            <pc:sldMk cId="3018359339" sldId="258"/>
            <ac:spMk id="7" creationId="{EA4929A0-454A-4212-8E68-84785E371CA2}"/>
          </ac:spMkLst>
        </pc:spChg>
        <pc:spChg chg="del">
          <ac:chgData name="Rastislav Hromádka" userId="96dd5df9609ee763" providerId="LiveId" clId="{E8779457-608A-47CA-A523-C7D1B6AA51C5}" dt="2025-11-20T20:44:47.062" v="197" actId="478"/>
          <ac:spMkLst>
            <pc:docMk/>
            <pc:sldMk cId="3018359339" sldId="258"/>
            <ac:spMk id="8" creationId="{99DDC3B1-D677-4F78-90C5-BC0B77D34FD5}"/>
          </ac:spMkLst>
        </pc:spChg>
        <pc:spChg chg="del">
          <ac:chgData name="Rastislav Hromádka" userId="96dd5df9609ee763" providerId="LiveId" clId="{E8779457-608A-47CA-A523-C7D1B6AA51C5}" dt="2025-11-20T20:44:47.062" v="197" actId="478"/>
          <ac:spMkLst>
            <pc:docMk/>
            <pc:sldMk cId="3018359339" sldId="258"/>
            <ac:spMk id="9" creationId="{C71CBC1B-7ACB-46AC-8237-DD4B7643514F}"/>
          </ac:spMkLst>
        </pc:spChg>
        <pc:spChg chg="del">
          <ac:chgData name="Rastislav Hromádka" userId="96dd5df9609ee763" providerId="LiveId" clId="{E8779457-608A-47CA-A523-C7D1B6AA51C5}" dt="2025-11-20T20:44:47.062" v="197" actId="478"/>
          <ac:spMkLst>
            <pc:docMk/>
            <pc:sldMk cId="3018359339" sldId="258"/>
            <ac:spMk id="10" creationId="{2AFF52A5-F6F4-4A17-8EBD-55FB3DE0E5BD}"/>
          </ac:spMkLst>
        </pc:spChg>
        <pc:spChg chg="del">
          <ac:chgData name="Rastislav Hromádka" userId="96dd5df9609ee763" providerId="LiveId" clId="{E8779457-608A-47CA-A523-C7D1B6AA51C5}" dt="2025-11-20T20:44:47.062" v="197" actId="478"/>
          <ac:spMkLst>
            <pc:docMk/>
            <pc:sldMk cId="3018359339" sldId="258"/>
            <ac:spMk id="13" creationId="{C02640C7-6165-4395-89DB-170C125B11E5}"/>
          </ac:spMkLst>
        </pc:spChg>
        <pc:picChg chg="del">
          <ac:chgData name="Rastislav Hromádka" userId="96dd5df9609ee763" providerId="LiveId" clId="{E8779457-608A-47CA-A523-C7D1B6AA51C5}" dt="2025-11-20T20:44:48.574" v="198" actId="478"/>
          <ac:picMkLst>
            <pc:docMk/>
            <pc:sldMk cId="3018359339" sldId="258"/>
            <ac:picMk id="4" creationId="{21FD9AC1-E126-45A5-A69E-DA63009DDC70}"/>
          </ac:picMkLst>
        </pc:picChg>
        <pc:picChg chg="del">
          <ac:chgData name="Rastislav Hromádka" userId="96dd5df9609ee763" providerId="LiveId" clId="{E8779457-608A-47CA-A523-C7D1B6AA51C5}" dt="2025-11-20T20:44:47.062" v="197" actId="478"/>
          <ac:picMkLst>
            <pc:docMk/>
            <pc:sldMk cId="3018359339" sldId="258"/>
            <ac:picMk id="5" creationId="{67C08902-F130-415D-9EBE-7496CF74ECF3}"/>
          </ac:picMkLst>
        </pc:picChg>
      </pc:sldChg>
      <pc:sldChg chg="addSp delSp modSp add mod">
        <pc:chgData name="Rastislav Hromádka" userId="96dd5df9609ee763" providerId="LiveId" clId="{E8779457-608A-47CA-A523-C7D1B6AA51C5}" dt="2025-11-21T18:54:49.669" v="1223"/>
        <pc:sldMkLst>
          <pc:docMk/>
          <pc:sldMk cId="1875349967" sldId="261"/>
        </pc:sldMkLst>
        <pc:spChg chg="del">
          <ac:chgData name="Rastislav Hromádka" userId="96dd5df9609ee763" providerId="LiveId" clId="{E8779457-608A-47CA-A523-C7D1B6AA51C5}" dt="2025-11-21T18:54:45.738" v="1221" actId="478"/>
          <ac:spMkLst>
            <pc:docMk/>
            <pc:sldMk cId="1875349967" sldId="261"/>
            <ac:spMk id="2" creationId="{1806E6DE-67C6-446F-8A8C-2A5A895694AD}"/>
          </ac:spMkLst>
        </pc:spChg>
        <pc:spChg chg="add del mod">
          <ac:chgData name="Rastislav Hromádka" userId="96dd5df9609ee763" providerId="LiveId" clId="{E8779457-608A-47CA-A523-C7D1B6AA51C5}" dt="2025-11-21T18:54:49.255" v="1222" actId="478"/>
          <ac:spMkLst>
            <pc:docMk/>
            <pc:sldMk cId="1875349967" sldId="261"/>
            <ac:spMk id="4" creationId="{4E3D4EC0-FC73-CB8F-15AA-025D1044617C}"/>
          </ac:spMkLst>
        </pc:spChg>
        <pc:spChg chg="add mod">
          <ac:chgData name="Rastislav Hromádka" userId="96dd5df9609ee763" providerId="LiveId" clId="{E8779457-608A-47CA-A523-C7D1B6AA51C5}" dt="2025-11-21T18:54:49.669" v="1223"/>
          <ac:spMkLst>
            <pc:docMk/>
            <pc:sldMk cId="1875349967" sldId="261"/>
            <ac:spMk id="5" creationId="{8BF945ED-424E-D794-3B48-8BC3B4181913}"/>
          </ac:spMkLst>
        </pc:spChg>
      </pc:sldChg>
      <pc:sldChg chg="add del">
        <pc:chgData name="Rastislav Hromádka" userId="96dd5df9609ee763" providerId="LiveId" clId="{E8779457-608A-47CA-A523-C7D1B6AA51C5}" dt="2025-11-21T18:55:06.152" v="1224" actId="47"/>
        <pc:sldMkLst>
          <pc:docMk/>
          <pc:sldMk cId="2522735076" sldId="262"/>
        </pc:sldMkLst>
      </pc:sldChg>
      <pc:sldChg chg="add del">
        <pc:chgData name="Rastislav Hromádka" userId="96dd5df9609ee763" providerId="LiveId" clId="{E8779457-608A-47CA-A523-C7D1B6AA51C5}" dt="2025-11-21T18:55:06.152" v="1224" actId="47"/>
        <pc:sldMkLst>
          <pc:docMk/>
          <pc:sldMk cId="2484062910" sldId="263"/>
        </pc:sldMkLst>
      </pc:sldChg>
      <pc:sldChg chg="add del">
        <pc:chgData name="Rastislav Hromádka" userId="96dd5df9609ee763" providerId="LiveId" clId="{E8779457-608A-47CA-A523-C7D1B6AA51C5}" dt="2025-11-21T18:55:06.152" v="1224" actId="47"/>
        <pc:sldMkLst>
          <pc:docMk/>
          <pc:sldMk cId="2639814435" sldId="264"/>
        </pc:sldMkLst>
      </pc:sldChg>
      <pc:sldChg chg="add del">
        <pc:chgData name="Rastislav Hromádka" userId="96dd5df9609ee763" providerId="LiveId" clId="{E8779457-608A-47CA-A523-C7D1B6AA51C5}" dt="2025-11-21T18:55:06.152" v="1224" actId="47"/>
        <pc:sldMkLst>
          <pc:docMk/>
          <pc:sldMk cId="3280606080" sldId="265"/>
        </pc:sldMkLst>
      </pc:sldChg>
      <pc:sldChg chg="addSp delSp modSp add mod">
        <pc:chgData name="Rastislav Hromádka" userId="96dd5df9609ee763" providerId="LiveId" clId="{E8779457-608A-47CA-A523-C7D1B6AA51C5}" dt="2025-11-21T19:07:30.581" v="1254" actId="20577"/>
        <pc:sldMkLst>
          <pc:docMk/>
          <pc:sldMk cId="3905219069" sldId="266"/>
        </pc:sldMkLst>
        <pc:spChg chg="del mod">
          <ac:chgData name="Rastislav Hromádka" userId="96dd5df9609ee763" providerId="LiveId" clId="{E8779457-608A-47CA-A523-C7D1B6AA51C5}" dt="2025-11-21T19:06:47.209" v="1235" actId="478"/>
          <ac:spMkLst>
            <pc:docMk/>
            <pc:sldMk cId="3905219069" sldId="266"/>
            <ac:spMk id="2" creationId="{1806E6DE-67C6-446F-8A8C-2A5A895694AD}"/>
          </ac:spMkLst>
        </pc:spChg>
        <pc:spChg chg="add del mod">
          <ac:chgData name="Rastislav Hromádka" userId="96dd5df9609ee763" providerId="LiveId" clId="{E8779457-608A-47CA-A523-C7D1B6AA51C5}" dt="2025-11-21T19:06:50.027" v="1236" actId="478"/>
          <ac:spMkLst>
            <pc:docMk/>
            <pc:sldMk cId="3905219069" sldId="266"/>
            <ac:spMk id="4" creationId="{B5B7E85A-C0B7-EE74-5B74-6BEAC9352465}"/>
          </ac:spMkLst>
        </pc:spChg>
        <pc:spChg chg="add mod">
          <ac:chgData name="Rastislav Hromádka" userId="96dd5df9609ee763" providerId="LiveId" clId="{E8779457-608A-47CA-A523-C7D1B6AA51C5}" dt="2025-11-21T19:07:30.581" v="1254" actId="20577"/>
          <ac:spMkLst>
            <pc:docMk/>
            <pc:sldMk cId="3905219069" sldId="266"/>
            <ac:spMk id="5" creationId="{C5275B40-06A0-AA12-A2E3-2B71BF15E924}"/>
          </ac:spMkLst>
        </pc:spChg>
        <pc:spChg chg="mod">
          <ac:chgData name="Rastislav Hromádka" userId="96dd5df9609ee763" providerId="LiveId" clId="{E8779457-608A-47CA-A523-C7D1B6AA51C5}" dt="2025-11-21T19:07:03.309" v="1238" actId="255"/>
          <ac:spMkLst>
            <pc:docMk/>
            <pc:sldMk cId="3905219069" sldId="266"/>
            <ac:spMk id="13" creationId="{556FF76C-FFE7-4F74-AC93-5DC09A36AC6B}"/>
          </ac:spMkLst>
        </pc:spChg>
        <pc:spChg chg="mod">
          <ac:chgData name="Rastislav Hromádka" userId="96dd5df9609ee763" providerId="LiveId" clId="{E8779457-608A-47CA-A523-C7D1B6AA51C5}" dt="2025-11-21T18:55:35.730" v="1230" actId="1076"/>
          <ac:spMkLst>
            <pc:docMk/>
            <pc:sldMk cId="3905219069" sldId="266"/>
            <ac:spMk id="19" creationId="{76E1B366-A7F2-4009-9555-87B4B678BE4F}"/>
          </ac:spMkLst>
        </pc:spChg>
        <pc:picChg chg="mod">
          <ac:chgData name="Rastislav Hromádka" userId="96dd5df9609ee763" providerId="LiveId" clId="{E8779457-608A-47CA-A523-C7D1B6AA51C5}" dt="2025-11-21T18:55:32.326" v="1229" actId="1076"/>
          <ac:picMkLst>
            <pc:docMk/>
            <pc:sldMk cId="3905219069" sldId="266"/>
            <ac:picMk id="15" creationId="{710F0D9B-F4BC-4BD0-BC0A-15705CE27034}"/>
          </ac:picMkLst>
        </pc:picChg>
      </pc:sldChg>
      <pc:sldChg chg="add del">
        <pc:chgData name="Rastislav Hromádka" userId="96dd5df9609ee763" providerId="LiveId" clId="{E8779457-608A-47CA-A523-C7D1B6AA51C5}" dt="2025-11-21T19:44:06.075" v="1722" actId="47"/>
        <pc:sldMkLst>
          <pc:docMk/>
          <pc:sldMk cId="1519410691" sldId="267"/>
        </pc:sldMkLst>
      </pc:sldChg>
      <pc:sldChg chg="addSp delSp modSp add mod">
        <pc:chgData name="Rastislav Hromádka" userId="96dd5df9609ee763" providerId="LiveId" clId="{E8779457-608A-47CA-A523-C7D1B6AA51C5}" dt="2025-11-21T21:42:25.758" v="2819" actId="1076"/>
        <pc:sldMkLst>
          <pc:docMk/>
          <pc:sldMk cId="4048038857" sldId="268"/>
        </pc:sldMkLst>
        <pc:spChg chg="del">
          <ac:chgData name="Rastislav Hromádka" userId="96dd5df9609ee763" providerId="LiveId" clId="{E8779457-608A-47CA-A523-C7D1B6AA51C5}" dt="2025-11-21T18:56:05.251" v="1231" actId="478"/>
          <ac:spMkLst>
            <pc:docMk/>
            <pc:sldMk cId="4048038857" sldId="268"/>
            <ac:spMk id="2" creationId="{1806E6DE-67C6-446F-8A8C-2A5A895694AD}"/>
          </ac:spMkLst>
        </pc:spChg>
        <pc:spChg chg="add del mod">
          <ac:chgData name="Rastislav Hromádka" userId="96dd5df9609ee763" providerId="LiveId" clId="{E8779457-608A-47CA-A523-C7D1B6AA51C5}" dt="2025-11-21T18:56:09.145" v="1232" actId="478"/>
          <ac:spMkLst>
            <pc:docMk/>
            <pc:sldMk cId="4048038857" sldId="268"/>
            <ac:spMk id="4" creationId="{C6F02035-A052-2AFB-BDC2-BE2124C926F9}"/>
          </ac:spMkLst>
        </pc:spChg>
        <pc:spChg chg="mod">
          <ac:chgData name="Rastislav Hromádka" userId="96dd5df9609ee763" providerId="LiveId" clId="{E8779457-608A-47CA-A523-C7D1B6AA51C5}" dt="2025-11-21T18:56:18.853" v="1234" actId="1076"/>
          <ac:spMkLst>
            <pc:docMk/>
            <pc:sldMk cId="4048038857" sldId="268"/>
            <ac:spMk id="5" creationId="{EFCAD569-6F89-42C2-A80F-948E34156A70}"/>
          </ac:spMkLst>
        </pc:spChg>
        <pc:spChg chg="add mod">
          <ac:chgData name="Rastislav Hromádka" userId="96dd5df9609ee763" providerId="LiveId" clId="{E8779457-608A-47CA-A523-C7D1B6AA51C5}" dt="2025-11-21T19:07:40.684" v="1255" actId="2711"/>
          <ac:spMkLst>
            <pc:docMk/>
            <pc:sldMk cId="4048038857" sldId="268"/>
            <ac:spMk id="6" creationId="{E6D85E60-DD72-EB57-666B-647B88E05FB6}"/>
          </ac:spMkLst>
        </pc:spChg>
        <pc:spChg chg="mod">
          <ac:chgData name="Rastislav Hromádka" userId="96dd5df9609ee763" providerId="LiveId" clId="{E8779457-608A-47CA-A523-C7D1B6AA51C5}" dt="2025-11-21T21:42:25.758" v="2819" actId="1076"/>
          <ac:spMkLst>
            <pc:docMk/>
            <pc:sldMk cId="4048038857" sldId="268"/>
            <ac:spMk id="9" creationId="{18DEF093-559E-415A-B058-61A90EB7AC31}"/>
          </ac:spMkLst>
        </pc:spChg>
      </pc:sldChg>
      <pc:sldChg chg="add del">
        <pc:chgData name="Rastislav Hromádka" userId="96dd5df9609ee763" providerId="LiveId" clId="{E8779457-608A-47CA-A523-C7D1B6AA51C5}" dt="2025-11-21T19:27:18.514" v="1484" actId="47"/>
        <pc:sldMkLst>
          <pc:docMk/>
          <pc:sldMk cId="922093809" sldId="270"/>
        </pc:sldMkLst>
      </pc:sldChg>
      <pc:sldChg chg="add del">
        <pc:chgData name="Rastislav Hromádka" userId="96dd5df9609ee763" providerId="LiveId" clId="{E8779457-608A-47CA-A523-C7D1B6AA51C5}" dt="2025-11-21T19:27:19.511" v="1485" actId="47"/>
        <pc:sldMkLst>
          <pc:docMk/>
          <pc:sldMk cId="2222634722" sldId="271"/>
        </pc:sldMkLst>
      </pc:sldChg>
      <pc:sldChg chg="addSp delSp modSp add mod">
        <pc:chgData name="Rastislav Hromádka" userId="96dd5df9609ee763" providerId="LiveId" clId="{E8779457-608A-47CA-A523-C7D1B6AA51C5}" dt="2025-11-21T21:42:31.169" v="2820" actId="255"/>
        <pc:sldMkLst>
          <pc:docMk/>
          <pc:sldMk cId="2285336701" sldId="272"/>
        </pc:sldMkLst>
        <pc:spChg chg="del">
          <ac:chgData name="Rastislav Hromádka" userId="96dd5df9609ee763" providerId="LiveId" clId="{E8779457-608A-47CA-A523-C7D1B6AA51C5}" dt="2025-11-21T19:07:56.087" v="1256" actId="478"/>
          <ac:spMkLst>
            <pc:docMk/>
            <pc:sldMk cId="2285336701" sldId="272"/>
            <ac:spMk id="2" creationId="{1806E6DE-67C6-446F-8A8C-2A5A895694AD}"/>
          </ac:spMkLst>
        </pc:spChg>
        <pc:spChg chg="add del mod">
          <ac:chgData name="Rastislav Hromádka" userId="96dd5df9609ee763" providerId="LiveId" clId="{E8779457-608A-47CA-A523-C7D1B6AA51C5}" dt="2025-11-21T19:07:59.688" v="1257" actId="478"/>
          <ac:spMkLst>
            <pc:docMk/>
            <pc:sldMk cId="2285336701" sldId="272"/>
            <ac:spMk id="4" creationId="{06FBC823-CD38-EFBA-3582-1A124349DC9B}"/>
          </ac:spMkLst>
        </pc:spChg>
        <pc:spChg chg="mod">
          <ac:chgData name="Rastislav Hromádka" userId="96dd5df9609ee763" providerId="LiveId" clId="{E8779457-608A-47CA-A523-C7D1B6AA51C5}" dt="2025-11-21T21:42:01.186" v="2815" actId="1076"/>
          <ac:spMkLst>
            <pc:docMk/>
            <pc:sldMk cId="2285336701" sldId="272"/>
            <ac:spMk id="5" creationId="{EFCAD569-6F89-42C2-A80F-948E34156A70}"/>
          </ac:spMkLst>
        </pc:spChg>
        <pc:spChg chg="add mod">
          <ac:chgData name="Rastislav Hromádka" userId="96dd5df9609ee763" providerId="LiveId" clId="{E8779457-608A-47CA-A523-C7D1B6AA51C5}" dt="2025-11-21T19:08:00.330" v="1258"/>
          <ac:spMkLst>
            <pc:docMk/>
            <pc:sldMk cId="2285336701" sldId="272"/>
            <ac:spMk id="6" creationId="{E6B73E85-D1E3-9854-309E-C7CD55737781}"/>
          </ac:spMkLst>
        </pc:spChg>
        <pc:spChg chg="mod">
          <ac:chgData name="Rastislav Hromádka" userId="96dd5df9609ee763" providerId="LiveId" clId="{E8779457-608A-47CA-A523-C7D1B6AA51C5}" dt="2025-11-21T21:42:18.470" v="2818" actId="1076"/>
          <ac:spMkLst>
            <pc:docMk/>
            <pc:sldMk cId="2285336701" sldId="272"/>
            <ac:spMk id="8" creationId="{CADEA77F-CBD6-4009-88C1-2D10A1A5FCDB}"/>
          </ac:spMkLst>
        </pc:spChg>
        <pc:spChg chg="mod">
          <ac:chgData name="Rastislav Hromádka" userId="96dd5df9609ee763" providerId="LiveId" clId="{E8779457-608A-47CA-A523-C7D1B6AA51C5}" dt="2025-11-21T21:42:31.169" v="2820" actId="255"/>
          <ac:spMkLst>
            <pc:docMk/>
            <pc:sldMk cId="2285336701" sldId="272"/>
            <ac:spMk id="15" creationId="{9CDBC80C-695B-415E-A3B0-AB6513FA7EA5}"/>
          </ac:spMkLst>
        </pc:spChg>
        <pc:picChg chg="mod">
          <ac:chgData name="Rastislav Hromádka" userId="96dd5df9609ee763" providerId="LiveId" clId="{E8779457-608A-47CA-A523-C7D1B6AA51C5}" dt="2025-11-21T21:42:11.137" v="2817" actId="1076"/>
          <ac:picMkLst>
            <pc:docMk/>
            <pc:sldMk cId="2285336701" sldId="272"/>
            <ac:picMk id="12" creationId="{BDAD6E3E-D478-4757-AB40-C5F195AD2EFF}"/>
          </ac:picMkLst>
        </pc:picChg>
      </pc:sldChg>
      <pc:sldChg chg="add del">
        <pc:chgData name="Rastislav Hromádka" userId="96dd5df9609ee763" providerId="LiveId" clId="{E8779457-608A-47CA-A523-C7D1B6AA51C5}" dt="2025-11-21T19:08:22.168" v="1259" actId="47"/>
        <pc:sldMkLst>
          <pc:docMk/>
          <pc:sldMk cId="2104586035" sldId="273"/>
        </pc:sldMkLst>
      </pc:sldChg>
      <pc:sldChg chg="addSp delSp modSp add mod">
        <pc:chgData name="Rastislav Hromádka" userId="96dd5df9609ee763" providerId="LiveId" clId="{E8779457-608A-47CA-A523-C7D1B6AA51C5}" dt="2025-11-21T21:42:39.238" v="2821" actId="255"/>
        <pc:sldMkLst>
          <pc:docMk/>
          <pc:sldMk cId="3168751015" sldId="275"/>
        </pc:sldMkLst>
        <pc:spChg chg="del">
          <ac:chgData name="Rastislav Hromádka" userId="96dd5df9609ee763" providerId="LiveId" clId="{E8779457-608A-47CA-A523-C7D1B6AA51C5}" dt="2025-11-21T19:08:40.774" v="1260" actId="478"/>
          <ac:spMkLst>
            <pc:docMk/>
            <pc:sldMk cId="3168751015" sldId="275"/>
            <ac:spMk id="2" creationId="{1806E6DE-67C6-446F-8A8C-2A5A895694AD}"/>
          </ac:spMkLst>
        </pc:spChg>
        <pc:spChg chg="add del mod">
          <ac:chgData name="Rastislav Hromádka" userId="96dd5df9609ee763" providerId="LiveId" clId="{E8779457-608A-47CA-A523-C7D1B6AA51C5}" dt="2025-11-21T19:08:43.772" v="1261" actId="478"/>
          <ac:spMkLst>
            <pc:docMk/>
            <pc:sldMk cId="3168751015" sldId="275"/>
            <ac:spMk id="4" creationId="{F16AACDF-A9F5-D9AB-1D53-5F734AF800DD}"/>
          </ac:spMkLst>
        </pc:spChg>
        <pc:spChg chg="mod">
          <ac:chgData name="Rastislav Hromádka" userId="96dd5df9609ee763" providerId="LiveId" clId="{E8779457-608A-47CA-A523-C7D1B6AA51C5}" dt="2025-11-21T21:42:39.238" v="2821" actId="255"/>
          <ac:spMkLst>
            <pc:docMk/>
            <pc:sldMk cId="3168751015" sldId="275"/>
            <ac:spMk id="6" creationId="{8F71C3B6-FEB1-4D5D-A572-518A75562E2E}"/>
          </ac:spMkLst>
        </pc:spChg>
        <pc:spChg chg="add mod">
          <ac:chgData name="Rastislav Hromádka" userId="96dd5df9609ee763" providerId="LiveId" clId="{E8779457-608A-47CA-A523-C7D1B6AA51C5}" dt="2025-11-21T19:08:44.263" v="1262"/>
          <ac:spMkLst>
            <pc:docMk/>
            <pc:sldMk cId="3168751015" sldId="275"/>
            <ac:spMk id="8" creationId="{E58B91DD-200B-E6E4-F1F8-AA9879D9DA99}"/>
          </ac:spMkLst>
        </pc:spChg>
      </pc:sldChg>
      <pc:sldChg chg="add del">
        <pc:chgData name="Rastislav Hromádka" userId="96dd5df9609ee763" providerId="LiveId" clId="{E8779457-608A-47CA-A523-C7D1B6AA51C5}" dt="2025-11-21T19:09:03.953" v="1267" actId="47"/>
        <pc:sldMkLst>
          <pc:docMk/>
          <pc:sldMk cId="2130785531" sldId="276"/>
        </pc:sldMkLst>
      </pc:sldChg>
      <pc:sldChg chg="addSp delSp modSp add mod modAnim">
        <pc:chgData name="Rastislav Hromádka" userId="96dd5df9609ee763" providerId="LiveId" clId="{E8779457-608A-47CA-A523-C7D1B6AA51C5}" dt="2025-11-21T21:17:27.291" v="2208" actId="478"/>
        <pc:sldMkLst>
          <pc:docMk/>
          <pc:sldMk cId="1799876098" sldId="278"/>
        </pc:sldMkLst>
        <pc:spChg chg="del mod">
          <ac:chgData name="Rastislav Hromádka" userId="96dd5df9609ee763" providerId="LiveId" clId="{E8779457-608A-47CA-A523-C7D1B6AA51C5}" dt="2025-11-21T19:34:24.846" v="1584" actId="478"/>
          <ac:spMkLst>
            <pc:docMk/>
            <pc:sldMk cId="1799876098" sldId="278"/>
            <ac:spMk id="2" creationId="{1806E6DE-67C6-446F-8A8C-2A5A895694AD}"/>
          </ac:spMkLst>
        </pc:spChg>
        <pc:spChg chg="del">
          <ac:chgData name="Rastislav Hromádka" userId="96dd5df9609ee763" providerId="LiveId" clId="{E8779457-608A-47CA-A523-C7D1B6AA51C5}" dt="2025-11-21T19:29:25.420" v="1499" actId="478"/>
          <ac:spMkLst>
            <pc:docMk/>
            <pc:sldMk cId="1799876098" sldId="278"/>
            <ac:spMk id="6" creationId="{EED23E3A-4B52-457F-A059-496D5DC042DA}"/>
          </ac:spMkLst>
        </pc:spChg>
        <pc:spChg chg="mod">
          <ac:chgData name="Rastislav Hromádka" userId="96dd5df9609ee763" providerId="LiveId" clId="{E8779457-608A-47CA-A523-C7D1B6AA51C5}" dt="2025-11-21T19:27:44.376" v="1488" actId="1076"/>
          <ac:spMkLst>
            <pc:docMk/>
            <pc:sldMk cId="1799876098" sldId="278"/>
            <ac:spMk id="9" creationId="{B0402C23-BF6E-6AD3-024D-84F544AFCFCB}"/>
          </ac:spMkLst>
        </pc:spChg>
        <pc:spChg chg="add del mod">
          <ac:chgData name="Rastislav Hromádka" userId="96dd5df9609ee763" providerId="LiveId" clId="{E8779457-608A-47CA-A523-C7D1B6AA51C5}" dt="2025-11-21T19:34:27.497" v="1585" actId="478"/>
          <ac:spMkLst>
            <pc:docMk/>
            <pc:sldMk cId="1799876098" sldId="278"/>
            <ac:spMk id="15" creationId="{1F5CCCE8-5B7B-BFF8-E099-9C6CB4B7C787}"/>
          </ac:spMkLst>
        </pc:spChg>
        <pc:spChg chg="add mod">
          <ac:chgData name="Rastislav Hromádka" userId="96dd5df9609ee763" providerId="LiveId" clId="{E8779457-608A-47CA-A523-C7D1B6AA51C5}" dt="2025-11-21T19:34:27.828" v="1586"/>
          <ac:spMkLst>
            <pc:docMk/>
            <pc:sldMk cId="1799876098" sldId="278"/>
            <ac:spMk id="16" creationId="{B70235A8-C087-FB03-4958-E2C7ABCE26FC}"/>
          </ac:spMkLst>
        </pc:spChg>
        <pc:spChg chg="mod">
          <ac:chgData name="Rastislav Hromádka" userId="96dd5df9609ee763" providerId="LiveId" clId="{E8779457-608A-47CA-A523-C7D1B6AA51C5}" dt="2025-11-21T19:34:37.730" v="1588" actId="1076"/>
          <ac:spMkLst>
            <pc:docMk/>
            <pc:sldMk cId="1799876098" sldId="278"/>
            <ac:spMk id="17" creationId="{6E41F145-EC56-41DD-9BA4-C91C30B95123}"/>
          </ac:spMkLst>
        </pc:spChg>
        <pc:spChg chg="mod">
          <ac:chgData name="Rastislav Hromádka" userId="96dd5df9609ee763" providerId="LiveId" clId="{E8779457-608A-47CA-A523-C7D1B6AA51C5}" dt="2025-11-21T19:28:34.011" v="1489" actId="1076"/>
          <ac:spMkLst>
            <pc:docMk/>
            <pc:sldMk cId="1799876098" sldId="278"/>
            <ac:spMk id="28" creationId="{BAD649FE-DFEB-4ED6-B93E-68D53349F395}"/>
          </ac:spMkLst>
        </pc:spChg>
        <pc:spChg chg="mod">
          <ac:chgData name="Rastislav Hromádka" userId="96dd5df9609ee763" providerId="LiveId" clId="{E8779457-608A-47CA-A523-C7D1B6AA51C5}" dt="2025-11-21T19:28:56.216" v="1494" actId="113"/>
          <ac:spMkLst>
            <pc:docMk/>
            <pc:sldMk cId="1799876098" sldId="278"/>
            <ac:spMk id="48" creationId="{8AA523F5-A0F6-43AF-A7DC-638C1D837969}"/>
          </ac:spMkLst>
        </pc:spChg>
        <pc:spChg chg="mod">
          <ac:chgData name="Rastislav Hromádka" userId="96dd5df9609ee763" providerId="LiveId" clId="{E8779457-608A-47CA-A523-C7D1B6AA51C5}" dt="2025-11-21T19:29:18.641" v="1498" actId="20577"/>
          <ac:spMkLst>
            <pc:docMk/>
            <pc:sldMk cId="1799876098" sldId="278"/>
            <ac:spMk id="49" creationId="{FEE71076-1279-5251-60FE-82E2B06D81DF}"/>
          </ac:spMkLst>
        </pc:spChg>
        <pc:picChg chg="mod">
          <ac:chgData name="Rastislav Hromádka" userId="96dd5df9609ee763" providerId="LiveId" clId="{E8779457-608A-47CA-A523-C7D1B6AA51C5}" dt="2025-11-21T19:27:44.376" v="1488" actId="1076"/>
          <ac:picMkLst>
            <pc:docMk/>
            <pc:sldMk cId="1799876098" sldId="278"/>
            <ac:picMk id="3" creationId="{401D214D-4C50-A0BF-5807-E419732945D4}"/>
          </ac:picMkLst>
        </pc:picChg>
        <pc:picChg chg="mod">
          <ac:chgData name="Rastislav Hromádka" userId="96dd5df9609ee763" providerId="LiveId" clId="{E8779457-608A-47CA-A523-C7D1B6AA51C5}" dt="2025-11-21T19:28:34.011" v="1489" actId="1076"/>
          <ac:picMkLst>
            <pc:docMk/>
            <pc:sldMk cId="1799876098" sldId="278"/>
            <ac:picMk id="11" creationId="{AEE4EEE5-0E23-459E-BB07-2584F387800E}"/>
          </ac:picMkLst>
        </pc:picChg>
        <pc:picChg chg="add del mod modCrop">
          <ac:chgData name="Rastislav Hromádka" userId="96dd5df9609ee763" providerId="LiveId" clId="{E8779457-608A-47CA-A523-C7D1B6AA51C5}" dt="2025-11-21T21:17:27.291" v="2208" actId="478"/>
          <ac:picMkLst>
            <pc:docMk/>
            <pc:sldMk cId="1799876098" sldId="278"/>
            <ac:picMk id="18" creationId="{1D7CB18F-B51B-051E-2D04-B86AC234DA7C}"/>
          </ac:picMkLst>
        </pc:picChg>
        <pc:cxnChg chg="mod">
          <ac:chgData name="Rastislav Hromádka" userId="96dd5df9609ee763" providerId="LiveId" clId="{E8779457-608A-47CA-A523-C7D1B6AA51C5}" dt="2025-11-21T19:27:44.376" v="1488" actId="1076"/>
          <ac:cxnSpMkLst>
            <pc:docMk/>
            <pc:sldMk cId="1799876098" sldId="278"/>
            <ac:cxnSpMk id="4" creationId="{D40B0037-B1D5-A9A9-8372-8EB8107B143D}"/>
          </ac:cxnSpMkLst>
        </pc:cxnChg>
        <pc:cxnChg chg="mod">
          <ac:chgData name="Rastislav Hromádka" userId="96dd5df9609ee763" providerId="LiveId" clId="{E8779457-608A-47CA-A523-C7D1B6AA51C5}" dt="2025-11-21T19:27:44.376" v="1488" actId="1076"/>
          <ac:cxnSpMkLst>
            <pc:docMk/>
            <pc:sldMk cId="1799876098" sldId="278"/>
            <ac:cxnSpMk id="5" creationId="{BC3E671C-0997-2039-AD79-8095FB18299B}"/>
          </ac:cxnSpMkLst>
        </pc:cxnChg>
        <pc:cxnChg chg="mod">
          <ac:chgData name="Rastislav Hromádka" userId="96dd5df9609ee763" providerId="LiveId" clId="{E8779457-608A-47CA-A523-C7D1B6AA51C5}" dt="2025-11-21T19:27:44.376" v="1488" actId="1076"/>
          <ac:cxnSpMkLst>
            <pc:docMk/>
            <pc:sldMk cId="1799876098" sldId="278"/>
            <ac:cxnSpMk id="7" creationId="{B946D49F-C3DE-7219-26E3-FE72E6F73D00}"/>
          </ac:cxnSpMkLst>
        </pc:cxnChg>
        <pc:cxnChg chg="mod">
          <ac:chgData name="Rastislav Hromádka" userId="96dd5df9609ee763" providerId="LiveId" clId="{E8779457-608A-47CA-A523-C7D1B6AA51C5}" dt="2025-11-21T19:27:44.376" v="1488" actId="1076"/>
          <ac:cxnSpMkLst>
            <pc:docMk/>
            <pc:sldMk cId="1799876098" sldId="278"/>
            <ac:cxnSpMk id="8" creationId="{0BCD626E-643A-13FC-7F95-5C8188391D51}"/>
          </ac:cxnSpMkLst>
        </pc:cxnChg>
        <pc:cxnChg chg="mod">
          <ac:chgData name="Rastislav Hromádka" userId="96dd5df9609ee763" providerId="LiveId" clId="{E8779457-608A-47CA-A523-C7D1B6AA51C5}" dt="2025-11-21T19:28:34.011" v="1489" actId="1076"/>
          <ac:cxnSpMkLst>
            <pc:docMk/>
            <pc:sldMk cId="1799876098" sldId="278"/>
            <ac:cxnSpMk id="12" creationId="{23C4F9FB-A27F-4DB1-8EC2-932ADF09F135}"/>
          </ac:cxnSpMkLst>
        </pc:cxnChg>
        <pc:cxnChg chg="mod">
          <ac:chgData name="Rastislav Hromádka" userId="96dd5df9609ee763" providerId="LiveId" clId="{E8779457-608A-47CA-A523-C7D1B6AA51C5}" dt="2025-11-21T19:28:34.011" v="1489" actId="1076"/>
          <ac:cxnSpMkLst>
            <pc:docMk/>
            <pc:sldMk cId="1799876098" sldId="278"/>
            <ac:cxnSpMk id="13" creationId="{D5628C1A-70C2-4FB0-B8EE-C0E8E4DF487D}"/>
          </ac:cxnSpMkLst>
        </pc:cxnChg>
        <pc:cxnChg chg="mod">
          <ac:chgData name="Rastislav Hromádka" userId="96dd5df9609ee763" providerId="LiveId" clId="{E8779457-608A-47CA-A523-C7D1B6AA51C5}" dt="2025-11-21T19:27:44.376" v="1488" actId="1076"/>
          <ac:cxnSpMkLst>
            <pc:docMk/>
            <pc:sldMk cId="1799876098" sldId="278"/>
            <ac:cxnSpMk id="14" creationId="{CBFA84EC-10EB-49F1-88BA-424B8AA42238}"/>
          </ac:cxnSpMkLst>
        </pc:cxnChg>
        <pc:cxnChg chg="mod">
          <ac:chgData name="Rastislav Hromádka" userId="96dd5df9609ee763" providerId="LiveId" clId="{E8779457-608A-47CA-A523-C7D1B6AA51C5}" dt="2025-11-21T19:27:44.376" v="1488" actId="1076"/>
          <ac:cxnSpMkLst>
            <pc:docMk/>
            <pc:sldMk cId="1799876098" sldId="278"/>
            <ac:cxnSpMk id="19" creationId="{EAD0F3B6-3E28-1E5F-3E8C-9026937549E8}"/>
          </ac:cxnSpMkLst>
        </pc:cxnChg>
        <pc:cxnChg chg="mod">
          <ac:chgData name="Rastislav Hromádka" userId="96dd5df9609ee763" providerId="LiveId" clId="{E8779457-608A-47CA-A523-C7D1B6AA51C5}" dt="2025-11-21T19:28:34.011" v="1489" actId="1076"/>
          <ac:cxnSpMkLst>
            <pc:docMk/>
            <pc:sldMk cId="1799876098" sldId="278"/>
            <ac:cxnSpMk id="22" creationId="{2BBD1F20-35A5-479D-AB21-904ECC86828B}"/>
          </ac:cxnSpMkLst>
        </pc:cxnChg>
        <pc:cxnChg chg="mod">
          <ac:chgData name="Rastislav Hromádka" userId="96dd5df9609ee763" providerId="LiveId" clId="{E8779457-608A-47CA-A523-C7D1B6AA51C5}" dt="2025-11-21T19:28:34.011" v="1489" actId="1076"/>
          <ac:cxnSpMkLst>
            <pc:docMk/>
            <pc:sldMk cId="1799876098" sldId="278"/>
            <ac:cxnSpMk id="25" creationId="{CFA0308D-8BA3-487D-B910-FF428A50F9F0}"/>
          </ac:cxnSpMkLst>
        </pc:cxnChg>
      </pc:sldChg>
      <pc:sldChg chg="add del">
        <pc:chgData name="Rastislav Hromádka" userId="96dd5df9609ee763" providerId="LiveId" clId="{E8779457-608A-47CA-A523-C7D1B6AA51C5}" dt="2025-11-21T19:27:21.124" v="1486" actId="47"/>
        <pc:sldMkLst>
          <pc:docMk/>
          <pc:sldMk cId="1686258528" sldId="279"/>
        </pc:sldMkLst>
      </pc:sldChg>
      <pc:sldChg chg="add del">
        <pc:chgData name="Rastislav Hromádka" userId="96dd5df9609ee763" providerId="LiveId" clId="{E8779457-608A-47CA-A523-C7D1B6AA51C5}" dt="2025-11-21T19:44:06.075" v="1722" actId="47"/>
        <pc:sldMkLst>
          <pc:docMk/>
          <pc:sldMk cId="3100245767" sldId="281"/>
        </pc:sldMkLst>
      </pc:sldChg>
      <pc:sldChg chg="addSp delSp modSp add del mod">
        <pc:chgData name="Rastislav Hromádka" userId="96dd5df9609ee763" providerId="LiveId" clId="{E8779457-608A-47CA-A523-C7D1B6AA51C5}" dt="2025-11-20T21:27:08.810" v="873" actId="47"/>
        <pc:sldMkLst>
          <pc:docMk/>
          <pc:sldMk cId="307196676" sldId="283"/>
        </pc:sldMkLst>
        <pc:spChg chg="del">
          <ac:chgData name="Rastislav Hromádka" userId="96dd5df9609ee763" providerId="LiveId" clId="{E8779457-608A-47CA-A523-C7D1B6AA51C5}" dt="2025-11-20T21:15:37.206" v="849" actId="478"/>
          <ac:spMkLst>
            <pc:docMk/>
            <pc:sldMk cId="307196676" sldId="283"/>
            <ac:spMk id="2" creationId="{2FE8DAEE-E154-0403-A996-11C1EEB32FB4}"/>
          </ac:spMkLst>
        </pc:spChg>
        <pc:spChg chg="del">
          <ac:chgData name="Rastislav Hromádka" userId="96dd5df9609ee763" providerId="LiveId" clId="{E8779457-608A-47CA-A523-C7D1B6AA51C5}" dt="2025-11-20T21:15:25.064" v="845" actId="478"/>
          <ac:spMkLst>
            <pc:docMk/>
            <pc:sldMk cId="307196676" sldId="283"/>
            <ac:spMk id="4" creationId="{876D87F9-4A5B-4EAB-A08D-AD00D80DD69A}"/>
          </ac:spMkLst>
        </pc:spChg>
        <pc:spChg chg="add mod">
          <ac:chgData name="Rastislav Hromádka" userId="96dd5df9609ee763" providerId="LiveId" clId="{E8779457-608A-47CA-A523-C7D1B6AA51C5}" dt="2025-11-20T21:15:30.420" v="848" actId="1076"/>
          <ac:spMkLst>
            <pc:docMk/>
            <pc:sldMk cId="307196676" sldId="283"/>
            <ac:spMk id="5" creationId="{6BFEF4EC-BADA-471E-AC48-A0C2F9210C98}"/>
          </ac:spMkLst>
        </pc:spChg>
        <pc:spChg chg="del">
          <ac:chgData name="Rastislav Hromádka" userId="96dd5df9609ee763" providerId="LiveId" clId="{E8779457-608A-47CA-A523-C7D1B6AA51C5}" dt="2025-11-20T21:15:37.206" v="849" actId="478"/>
          <ac:spMkLst>
            <pc:docMk/>
            <pc:sldMk cId="307196676" sldId="283"/>
            <ac:spMk id="6" creationId="{8D8915CE-A4BE-67F0-8FB1-EE1F584E3381}"/>
          </ac:spMkLst>
        </pc:spChg>
        <pc:spChg chg="del">
          <ac:chgData name="Rastislav Hromádka" userId="96dd5df9609ee763" providerId="LiveId" clId="{E8779457-608A-47CA-A523-C7D1B6AA51C5}" dt="2025-11-20T21:15:37.206" v="849" actId="478"/>
          <ac:spMkLst>
            <pc:docMk/>
            <pc:sldMk cId="307196676" sldId="283"/>
            <ac:spMk id="9" creationId="{61B2E3D3-B795-9746-5BD9-18D4D0B0EE3F}"/>
          </ac:spMkLst>
        </pc:spChg>
        <pc:spChg chg="del">
          <ac:chgData name="Rastislav Hromádka" userId="96dd5df9609ee763" providerId="LiveId" clId="{E8779457-608A-47CA-A523-C7D1B6AA51C5}" dt="2025-11-20T21:15:37.206" v="849" actId="478"/>
          <ac:spMkLst>
            <pc:docMk/>
            <pc:sldMk cId="307196676" sldId="283"/>
            <ac:spMk id="11" creationId="{55694A2A-FB0D-4BD9-9CDF-12528094A7BA}"/>
          </ac:spMkLst>
        </pc:spChg>
        <pc:picChg chg="del">
          <ac:chgData name="Rastislav Hromádka" userId="96dd5df9609ee763" providerId="LiveId" clId="{E8779457-608A-47CA-A523-C7D1B6AA51C5}" dt="2025-11-20T21:15:37.206" v="849" actId="478"/>
          <ac:picMkLst>
            <pc:docMk/>
            <pc:sldMk cId="307196676" sldId="283"/>
            <ac:picMk id="3" creationId="{53D9FD0A-0E6E-4D49-9EDD-AD81289760B3}"/>
          </ac:picMkLst>
        </pc:picChg>
        <pc:picChg chg="del">
          <ac:chgData name="Rastislav Hromádka" userId="96dd5df9609ee763" providerId="LiveId" clId="{E8779457-608A-47CA-A523-C7D1B6AA51C5}" dt="2025-11-20T21:15:37.206" v="849" actId="478"/>
          <ac:picMkLst>
            <pc:docMk/>
            <pc:sldMk cId="307196676" sldId="283"/>
            <ac:picMk id="7" creationId="{D7673CF2-2FAF-46E0-985D-CC38D31A05DB}"/>
          </ac:picMkLst>
        </pc:picChg>
      </pc:sldChg>
      <pc:sldChg chg="add del">
        <pc:chgData name="Rastislav Hromádka" userId="96dd5df9609ee763" providerId="LiveId" clId="{E8779457-608A-47CA-A523-C7D1B6AA51C5}" dt="2025-11-21T19:30:10.684" v="1501" actId="47"/>
        <pc:sldMkLst>
          <pc:docMk/>
          <pc:sldMk cId="720998026" sldId="284"/>
        </pc:sldMkLst>
      </pc:sldChg>
      <pc:sldChg chg="modSp mod">
        <pc:chgData name="Rastislav Hromádka" userId="96dd5df9609ee763" providerId="LiveId" clId="{E8779457-608A-47CA-A523-C7D1B6AA51C5}" dt="2025-11-14T17:55:15.736" v="1" actId="255"/>
        <pc:sldMkLst>
          <pc:docMk/>
          <pc:sldMk cId="631260398" sldId="288"/>
        </pc:sldMkLst>
        <pc:spChg chg="mod">
          <ac:chgData name="Rastislav Hromádka" userId="96dd5df9609ee763" providerId="LiveId" clId="{E8779457-608A-47CA-A523-C7D1B6AA51C5}" dt="2025-11-14T17:55:15.736" v="1" actId="255"/>
          <ac:spMkLst>
            <pc:docMk/>
            <pc:sldMk cId="631260398" sldId="288"/>
            <ac:spMk id="2" creationId="{13453337-C9C0-45B4-895A-7408422F1146}"/>
          </ac:spMkLst>
        </pc:spChg>
      </pc:sldChg>
      <pc:sldChg chg="add del">
        <pc:chgData name="Rastislav Hromádka" userId="96dd5df9609ee763" providerId="LiveId" clId="{E8779457-608A-47CA-A523-C7D1B6AA51C5}" dt="2025-11-21T19:30:10.684" v="1501" actId="47"/>
        <pc:sldMkLst>
          <pc:docMk/>
          <pc:sldMk cId="1684511117" sldId="289"/>
        </pc:sldMkLst>
      </pc:sldChg>
      <pc:sldChg chg="add del">
        <pc:chgData name="Rastislav Hromádka" userId="96dd5df9609ee763" providerId="LiveId" clId="{E8779457-608A-47CA-A523-C7D1B6AA51C5}" dt="2025-11-21T19:44:06.075" v="1722" actId="47"/>
        <pc:sldMkLst>
          <pc:docMk/>
          <pc:sldMk cId="1447501530" sldId="291"/>
        </pc:sldMkLst>
      </pc:sldChg>
      <pc:sldChg chg="add del">
        <pc:chgData name="Rastislav Hromádka" userId="96dd5df9609ee763" providerId="LiveId" clId="{E8779457-608A-47CA-A523-C7D1B6AA51C5}" dt="2025-11-21T19:44:06.075" v="1722" actId="47"/>
        <pc:sldMkLst>
          <pc:docMk/>
          <pc:sldMk cId="4009387037" sldId="292"/>
        </pc:sldMkLst>
      </pc:sldChg>
      <pc:sldChg chg="add del">
        <pc:chgData name="Rastislav Hromádka" userId="96dd5df9609ee763" providerId="LiveId" clId="{E8779457-608A-47CA-A523-C7D1B6AA51C5}" dt="2025-11-21T19:44:06.075" v="1722" actId="47"/>
        <pc:sldMkLst>
          <pc:docMk/>
          <pc:sldMk cId="2861362128" sldId="295"/>
        </pc:sldMkLst>
      </pc:sldChg>
      <pc:sldChg chg="add del">
        <pc:chgData name="Rastislav Hromádka" userId="96dd5df9609ee763" providerId="LiveId" clId="{E8779457-608A-47CA-A523-C7D1B6AA51C5}" dt="2025-11-21T19:44:06.075" v="1722" actId="47"/>
        <pc:sldMkLst>
          <pc:docMk/>
          <pc:sldMk cId="911323632" sldId="402"/>
        </pc:sldMkLst>
      </pc:sldChg>
      <pc:sldChg chg="modSp add mod">
        <pc:chgData name="Rastislav Hromádka" userId="96dd5df9609ee763" providerId="LiveId" clId="{E8779457-608A-47CA-A523-C7D1B6AA51C5}" dt="2025-11-21T21:35:47.698" v="2750" actId="20577"/>
        <pc:sldMkLst>
          <pc:docMk/>
          <pc:sldMk cId="226271141" sldId="437"/>
        </pc:sldMkLst>
        <pc:spChg chg="mod">
          <ac:chgData name="Rastislav Hromádka" userId="96dd5df9609ee763" providerId="LiveId" clId="{E8779457-608A-47CA-A523-C7D1B6AA51C5}" dt="2025-11-21T18:53:17.991" v="1212" actId="2711"/>
          <ac:spMkLst>
            <pc:docMk/>
            <pc:sldMk cId="226271141" sldId="437"/>
            <ac:spMk id="5" creationId="{A6B1337C-0F1E-4A34-844B-C240924424A6}"/>
          </ac:spMkLst>
        </pc:spChg>
        <pc:spChg chg="mod">
          <ac:chgData name="Rastislav Hromádka" userId="96dd5df9609ee763" providerId="LiveId" clId="{E8779457-608A-47CA-A523-C7D1B6AA51C5}" dt="2025-11-21T21:35:47.698" v="2750" actId="20577"/>
          <ac:spMkLst>
            <pc:docMk/>
            <pc:sldMk cId="226271141" sldId="437"/>
            <ac:spMk id="18" creationId="{0E91DAA3-E3C4-4D03-9795-651AB05F509F}"/>
          </ac:spMkLst>
        </pc:spChg>
      </pc:sldChg>
      <pc:sldChg chg="addSp delSp modSp add mod">
        <pc:chgData name="Rastislav Hromádka" userId="96dd5df9609ee763" providerId="LiveId" clId="{E8779457-608A-47CA-A523-C7D1B6AA51C5}" dt="2025-11-21T21:33:08.990" v="2672" actId="20577"/>
        <pc:sldMkLst>
          <pc:docMk/>
          <pc:sldMk cId="2172821486" sldId="439"/>
        </pc:sldMkLst>
        <pc:spChg chg="add mod">
          <ac:chgData name="Rastislav Hromádka" userId="96dd5df9609ee763" providerId="LiveId" clId="{E8779457-608A-47CA-A523-C7D1B6AA51C5}" dt="2025-11-21T21:32:57.817" v="2647" actId="20577"/>
          <ac:spMkLst>
            <pc:docMk/>
            <pc:sldMk cId="2172821486" sldId="439"/>
            <ac:spMk id="2" creationId="{FE588149-E64F-D66A-380F-4AA5B4B01924}"/>
          </ac:spMkLst>
        </pc:spChg>
        <pc:spChg chg="del">
          <ac:chgData name="Rastislav Hromádka" userId="96dd5df9609ee763" providerId="LiveId" clId="{E8779457-608A-47CA-A523-C7D1B6AA51C5}" dt="2025-11-20T21:20:32.366" v="870" actId="478"/>
          <ac:spMkLst>
            <pc:docMk/>
            <pc:sldMk cId="2172821486" sldId="439"/>
            <ac:spMk id="5" creationId="{A6B1337C-0F1E-4A34-844B-C240924424A6}"/>
          </ac:spMkLst>
        </pc:spChg>
        <pc:spChg chg="add del mod">
          <ac:chgData name="Rastislav Hromádka" userId="96dd5df9609ee763" providerId="LiveId" clId="{E8779457-608A-47CA-A523-C7D1B6AA51C5}" dt="2025-11-20T21:20:34.957" v="871" actId="478"/>
          <ac:spMkLst>
            <pc:docMk/>
            <pc:sldMk cId="2172821486" sldId="439"/>
            <ac:spMk id="6" creationId="{47ABDC45-9E4B-C833-8745-093752CDED00}"/>
          </ac:spMkLst>
        </pc:spChg>
        <pc:spChg chg="mod">
          <ac:chgData name="Rastislav Hromádka" userId="96dd5df9609ee763" providerId="LiveId" clId="{E8779457-608A-47CA-A523-C7D1B6AA51C5}" dt="2025-11-21T21:33:08.990" v="2672" actId="20577"/>
          <ac:spMkLst>
            <pc:docMk/>
            <pc:sldMk cId="2172821486" sldId="439"/>
            <ac:spMk id="10" creationId="{6F3486E1-D4AD-479A-A5DB-1B03BB0743DF}"/>
          </ac:spMkLst>
        </pc:spChg>
        <pc:spChg chg="del mod">
          <ac:chgData name="Rastislav Hromádka" userId="96dd5df9609ee763" providerId="LiveId" clId="{E8779457-608A-47CA-A523-C7D1B6AA51C5}" dt="2025-11-21T18:35:48.625" v="1136" actId="478"/>
          <ac:spMkLst>
            <pc:docMk/>
            <pc:sldMk cId="2172821486" sldId="439"/>
            <ac:spMk id="11" creationId="{96CAF77F-4BBE-4565-BFB2-FF8B4CDE820E}"/>
          </ac:spMkLst>
        </pc:spChg>
        <pc:spChg chg="add del mod">
          <ac:chgData name="Rastislav Hromádka" userId="96dd5df9609ee763" providerId="LiveId" clId="{E8779457-608A-47CA-A523-C7D1B6AA51C5}" dt="2025-11-21T18:35:49.530" v="1137" actId="478"/>
          <ac:spMkLst>
            <pc:docMk/>
            <pc:sldMk cId="2172821486" sldId="439"/>
            <ac:spMk id="15" creationId="{9EDB5DC5-B726-70E4-1606-D369BEAB570B}"/>
          </ac:spMkLst>
        </pc:spChg>
        <pc:picChg chg="mod">
          <ac:chgData name="Rastislav Hromádka" userId="96dd5df9609ee763" providerId="LiveId" clId="{E8779457-608A-47CA-A523-C7D1B6AA51C5}" dt="2025-11-20T21:30:20.830" v="1068" actId="1076"/>
          <ac:picMkLst>
            <pc:docMk/>
            <pc:sldMk cId="2172821486" sldId="439"/>
            <ac:picMk id="4" creationId="{0ABC8D05-A3D9-42A5-A8A6-83E78FCB040D}"/>
          </ac:picMkLst>
        </pc:picChg>
        <pc:picChg chg="add del mod">
          <ac:chgData name="Rastislav Hromádka" userId="96dd5df9609ee763" providerId="LiveId" clId="{E8779457-608A-47CA-A523-C7D1B6AA51C5}" dt="2025-11-21T18:36:07.872" v="1141" actId="478"/>
          <ac:picMkLst>
            <pc:docMk/>
            <pc:sldMk cId="2172821486" sldId="439"/>
            <ac:picMk id="4" creationId="{CC3B738B-1A7E-CA8F-8168-3F68F2C57407}"/>
          </ac:picMkLst>
        </pc:picChg>
        <pc:picChg chg="mod">
          <ac:chgData name="Rastislav Hromádka" userId="96dd5df9609ee763" providerId="LiveId" clId="{E8779457-608A-47CA-A523-C7D1B6AA51C5}" dt="2025-11-21T18:36:19.962" v="1148" actId="1076"/>
          <ac:picMkLst>
            <pc:docMk/>
            <pc:sldMk cId="2172821486" sldId="439"/>
            <ac:picMk id="5" creationId="{FC295BEF-32A9-9611-D82B-A768446E0323}"/>
          </ac:picMkLst>
        </pc:picChg>
        <pc:picChg chg="add del mod">
          <ac:chgData name="Rastislav Hromádka" userId="96dd5df9609ee763" providerId="LiveId" clId="{E8779457-608A-47CA-A523-C7D1B6AA51C5}" dt="2025-11-20T21:33:00.327" v="1073" actId="478"/>
          <ac:picMkLst>
            <pc:docMk/>
            <pc:sldMk cId="2172821486" sldId="439"/>
            <ac:picMk id="12" creationId="{2ED876E1-727C-4F82-DDA8-F31CE9E03E87}"/>
          </ac:picMkLst>
        </pc:picChg>
        <pc:picChg chg="add mod">
          <ac:chgData name="Rastislav Hromádka" userId="96dd5df9609ee763" providerId="LiveId" clId="{E8779457-608A-47CA-A523-C7D1B6AA51C5}" dt="2025-11-21T18:36:27.237" v="1151" actId="14100"/>
          <ac:picMkLst>
            <pc:docMk/>
            <pc:sldMk cId="2172821486" sldId="439"/>
            <ac:picMk id="12" creationId="{57308AAB-1EFD-7B4F-06B9-914F447D4FA9}"/>
          </ac:picMkLst>
        </pc:picChg>
        <pc:picChg chg="add mod">
          <ac:chgData name="Rastislav Hromádka" userId="96dd5df9609ee763" providerId="LiveId" clId="{E8779457-608A-47CA-A523-C7D1B6AA51C5}" dt="2025-11-20T21:37:03.716" v="1079" actId="1076"/>
          <ac:picMkLst>
            <pc:docMk/>
            <pc:sldMk cId="2172821486" sldId="439"/>
            <ac:picMk id="13" creationId="{842974D0-FEB6-BF20-47CC-AD69DF8D6542}"/>
          </ac:picMkLst>
        </pc:picChg>
        <pc:picChg chg="mod">
          <ac:chgData name="Rastislav Hromádka" userId="96dd5df9609ee763" providerId="LiveId" clId="{E8779457-608A-47CA-A523-C7D1B6AA51C5}" dt="2025-11-20T21:30:14.439" v="1066" actId="1076"/>
          <ac:picMkLst>
            <pc:docMk/>
            <pc:sldMk cId="2172821486" sldId="439"/>
            <ac:picMk id="14" creationId="{2FBBE88E-90F7-47D4-9C6A-3FE12B1CAF50}"/>
          </ac:picMkLst>
        </pc:picChg>
      </pc:sldChg>
      <pc:sldChg chg="addSp delSp modSp mod ord">
        <pc:chgData name="Rastislav Hromádka" userId="96dd5df9609ee763" providerId="LiveId" clId="{E8779457-608A-47CA-A523-C7D1B6AA51C5}" dt="2025-11-21T21:36:55.462" v="2794" actId="113"/>
        <pc:sldMkLst>
          <pc:docMk/>
          <pc:sldMk cId="287061446" sldId="440"/>
        </pc:sldMkLst>
        <pc:spChg chg="add del mod">
          <ac:chgData name="Rastislav Hromádka" userId="96dd5df9609ee763" providerId="LiveId" clId="{E8779457-608A-47CA-A523-C7D1B6AA51C5}" dt="2025-11-21T18:53:34.297" v="1215" actId="478"/>
          <ac:spMkLst>
            <pc:docMk/>
            <pc:sldMk cId="287061446" sldId="440"/>
            <ac:spMk id="4" creationId="{DD543A3B-A852-8D96-9431-D326D3FD2FF9}"/>
          </ac:spMkLst>
        </pc:spChg>
        <pc:spChg chg="del">
          <ac:chgData name="Rastislav Hromádka" userId="96dd5df9609ee763" providerId="LiveId" clId="{E8779457-608A-47CA-A523-C7D1B6AA51C5}" dt="2025-11-21T18:53:31.245" v="1214" actId="478"/>
          <ac:spMkLst>
            <pc:docMk/>
            <pc:sldMk cId="287061446" sldId="440"/>
            <ac:spMk id="5" creationId="{A6B1337C-0F1E-4A34-844B-C240924424A6}"/>
          </ac:spMkLst>
        </pc:spChg>
        <pc:spChg chg="add mod">
          <ac:chgData name="Rastislav Hromádka" userId="96dd5df9609ee763" providerId="LiveId" clId="{E8779457-608A-47CA-A523-C7D1B6AA51C5}" dt="2025-11-21T18:53:35.032" v="1216"/>
          <ac:spMkLst>
            <pc:docMk/>
            <pc:sldMk cId="287061446" sldId="440"/>
            <ac:spMk id="6" creationId="{3C220E0C-989E-8ED2-5E4D-D302D3FAD278}"/>
          </ac:spMkLst>
        </pc:spChg>
        <pc:spChg chg="mod">
          <ac:chgData name="Rastislav Hromádka" userId="96dd5df9609ee763" providerId="LiveId" clId="{E8779457-608A-47CA-A523-C7D1B6AA51C5}" dt="2025-11-21T21:36:55.462" v="2794" actId="113"/>
          <ac:spMkLst>
            <pc:docMk/>
            <pc:sldMk cId="287061446" sldId="440"/>
            <ac:spMk id="10" creationId="{6F3486E1-D4AD-479A-A5DB-1B03BB0743DF}"/>
          </ac:spMkLst>
        </pc:spChg>
        <pc:spChg chg="del mod">
          <ac:chgData name="Rastislav Hromádka" userId="96dd5df9609ee763" providerId="LiveId" clId="{E8779457-608A-47CA-A523-C7D1B6AA51C5}" dt="2025-11-21T21:34:26.524" v="2684" actId="478"/>
          <ac:spMkLst>
            <pc:docMk/>
            <pc:sldMk cId="287061446" sldId="440"/>
            <ac:spMk id="12" creationId="{8A18E8BF-F784-4C83-9166-900C1D0D6EBD}"/>
          </ac:spMkLst>
        </pc:spChg>
        <pc:spChg chg="del mod">
          <ac:chgData name="Rastislav Hromádka" userId="96dd5df9609ee763" providerId="LiveId" clId="{E8779457-608A-47CA-A523-C7D1B6AA51C5}" dt="2025-11-21T21:34:28.211" v="2685" actId="478"/>
          <ac:spMkLst>
            <pc:docMk/>
            <pc:sldMk cId="287061446" sldId="440"/>
            <ac:spMk id="13" creationId="{9291D563-2507-4720-92D3-E8F82341B046}"/>
          </ac:spMkLst>
        </pc:spChg>
        <pc:spChg chg="del mod">
          <ac:chgData name="Rastislav Hromádka" userId="96dd5df9609ee763" providerId="LiveId" clId="{E8779457-608A-47CA-A523-C7D1B6AA51C5}" dt="2025-11-21T21:34:35.041" v="2688" actId="478"/>
          <ac:spMkLst>
            <pc:docMk/>
            <pc:sldMk cId="287061446" sldId="440"/>
            <ac:spMk id="14" creationId="{DB4238B0-F394-428A-B42D-D5F8CAF27D66}"/>
          </ac:spMkLst>
        </pc:spChg>
        <pc:spChg chg="del mod">
          <ac:chgData name="Rastislav Hromádka" userId="96dd5df9609ee763" providerId="LiveId" clId="{E8779457-608A-47CA-A523-C7D1B6AA51C5}" dt="2025-11-21T21:34:36.730" v="2689" actId="478"/>
          <ac:spMkLst>
            <pc:docMk/>
            <pc:sldMk cId="287061446" sldId="440"/>
            <ac:spMk id="15" creationId="{4B1A4C26-669A-49CF-B4F9-319E05A84516}"/>
          </ac:spMkLst>
        </pc:spChg>
        <pc:spChg chg="del mod">
          <ac:chgData name="Rastislav Hromádka" userId="96dd5df9609ee763" providerId="LiveId" clId="{E8779457-608A-47CA-A523-C7D1B6AA51C5}" dt="2025-11-21T21:34:30.829" v="2686" actId="478"/>
          <ac:spMkLst>
            <pc:docMk/>
            <pc:sldMk cId="287061446" sldId="440"/>
            <ac:spMk id="16" creationId="{14A37479-57D7-475F-B8CC-059AD32D17F3}"/>
          </ac:spMkLst>
        </pc:spChg>
        <pc:spChg chg="del mod">
          <ac:chgData name="Rastislav Hromádka" userId="96dd5df9609ee763" providerId="LiveId" clId="{E8779457-608A-47CA-A523-C7D1B6AA51C5}" dt="2025-11-21T21:34:33.916" v="2687" actId="478"/>
          <ac:spMkLst>
            <pc:docMk/>
            <pc:sldMk cId="287061446" sldId="440"/>
            <ac:spMk id="17" creationId="{AF878494-3BA6-4D33-AD93-8CF3574D3DB1}"/>
          </ac:spMkLst>
        </pc:spChg>
        <pc:spChg chg="del mod">
          <ac:chgData name="Rastislav Hromádka" userId="96dd5df9609ee763" providerId="LiveId" clId="{E8779457-608A-47CA-A523-C7D1B6AA51C5}" dt="2025-11-21T21:34:17.393" v="2678" actId="478"/>
          <ac:spMkLst>
            <pc:docMk/>
            <pc:sldMk cId="287061446" sldId="440"/>
            <ac:spMk id="18" creationId="{2F468B2E-989B-474E-940E-1E39CF7E11A5}"/>
          </ac:spMkLst>
        </pc:spChg>
        <pc:spChg chg="del mod">
          <ac:chgData name="Rastislav Hromádka" userId="96dd5df9609ee763" providerId="LiveId" clId="{E8779457-608A-47CA-A523-C7D1B6AA51C5}" dt="2025-11-21T21:34:19.171" v="2679" actId="478"/>
          <ac:spMkLst>
            <pc:docMk/>
            <pc:sldMk cId="287061446" sldId="440"/>
            <ac:spMk id="19" creationId="{A8E1EBFC-C018-4352-9B1C-8F026BCE215A}"/>
          </ac:spMkLst>
        </pc:spChg>
        <pc:spChg chg="del mod">
          <ac:chgData name="Rastislav Hromádka" userId="96dd5df9609ee763" providerId="LiveId" clId="{E8779457-608A-47CA-A523-C7D1B6AA51C5}" dt="2025-11-21T21:34:23.483" v="2682" actId="478"/>
          <ac:spMkLst>
            <pc:docMk/>
            <pc:sldMk cId="287061446" sldId="440"/>
            <ac:spMk id="20" creationId="{6A31C32D-61A1-4901-B8BE-3A829CE411AB}"/>
          </ac:spMkLst>
        </pc:spChg>
        <pc:spChg chg="del mod">
          <ac:chgData name="Rastislav Hromádka" userId="96dd5df9609ee763" providerId="LiveId" clId="{E8779457-608A-47CA-A523-C7D1B6AA51C5}" dt="2025-11-21T21:34:24.836" v="2683" actId="478"/>
          <ac:spMkLst>
            <pc:docMk/>
            <pc:sldMk cId="287061446" sldId="440"/>
            <ac:spMk id="21" creationId="{17F231E8-0EFA-458A-992D-4E318866FBBF}"/>
          </ac:spMkLst>
        </pc:spChg>
        <pc:spChg chg="mod">
          <ac:chgData name="Rastislav Hromádka" userId="96dd5df9609ee763" providerId="LiveId" clId="{E8779457-608A-47CA-A523-C7D1B6AA51C5}" dt="2025-11-21T18:46:59.333" v="1196" actId="1076"/>
          <ac:spMkLst>
            <pc:docMk/>
            <pc:sldMk cId="287061446" sldId="440"/>
            <ac:spMk id="22" creationId="{A5314297-C97A-487A-9E1E-3F5BAB2DEDE8}"/>
          </ac:spMkLst>
        </pc:spChg>
        <pc:spChg chg="mod">
          <ac:chgData name="Rastislav Hromádka" userId="96dd5df9609ee763" providerId="LiveId" clId="{E8779457-608A-47CA-A523-C7D1B6AA51C5}" dt="2025-11-21T21:34:41.547" v="2691" actId="1076"/>
          <ac:spMkLst>
            <pc:docMk/>
            <pc:sldMk cId="287061446" sldId="440"/>
            <ac:spMk id="23" creationId="{79E9EFBF-7B16-450C-8A63-D7074A2593E2}"/>
          </ac:spMkLst>
        </pc:spChg>
        <pc:picChg chg="mod">
          <ac:chgData name="Rastislav Hromádka" userId="96dd5df9609ee763" providerId="LiveId" clId="{E8779457-608A-47CA-A523-C7D1B6AA51C5}" dt="2025-11-21T21:33:44.229" v="2677" actId="14100"/>
          <ac:picMkLst>
            <pc:docMk/>
            <pc:sldMk cId="287061446" sldId="440"/>
            <ac:picMk id="3" creationId="{56514523-7C41-46CD-9A30-AD4AFB9B6597}"/>
          </ac:picMkLst>
        </pc:picChg>
        <pc:picChg chg="add del">
          <ac:chgData name="Rastislav Hromádka" userId="96dd5df9609ee763" providerId="LiveId" clId="{E8779457-608A-47CA-A523-C7D1B6AA51C5}" dt="2025-11-21T21:34:21.805" v="2681" actId="478"/>
          <ac:picMkLst>
            <pc:docMk/>
            <pc:sldMk cId="287061446" sldId="440"/>
            <ac:picMk id="11" creationId="{52CE9998-28F7-4B4A-BB44-5D18B900FAC4}"/>
          </ac:picMkLst>
        </pc:picChg>
      </pc:sldChg>
      <pc:sldChg chg="add del">
        <pc:chgData name="Rastislav Hromádka" userId="96dd5df9609ee763" providerId="LiveId" clId="{E8779457-608A-47CA-A523-C7D1B6AA51C5}" dt="2025-11-21T19:30:10.684" v="1501" actId="47"/>
        <pc:sldMkLst>
          <pc:docMk/>
          <pc:sldMk cId="2529758096" sldId="443"/>
        </pc:sldMkLst>
      </pc:sldChg>
      <pc:sldChg chg="add del">
        <pc:chgData name="Rastislav Hromádka" userId="96dd5df9609ee763" providerId="LiveId" clId="{E8779457-608A-47CA-A523-C7D1B6AA51C5}" dt="2025-11-21T19:44:06.075" v="1722" actId="47"/>
        <pc:sldMkLst>
          <pc:docMk/>
          <pc:sldMk cId="3333508889" sldId="444"/>
        </pc:sldMkLst>
      </pc:sldChg>
      <pc:sldChg chg="add del">
        <pc:chgData name="Rastislav Hromádka" userId="96dd5df9609ee763" providerId="LiveId" clId="{E8779457-608A-47CA-A523-C7D1B6AA51C5}" dt="2025-11-21T19:44:06.075" v="1722" actId="47"/>
        <pc:sldMkLst>
          <pc:docMk/>
          <pc:sldMk cId="3750048347" sldId="445"/>
        </pc:sldMkLst>
      </pc:sldChg>
      <pc:sldChg chg="add del">
        <pc:chgData name="Rastislav Hromádka" userId="96dd5df9609ee763" providerId="LiveId" clId="{E8779457-608A-47CA-A523-C7D1B6AA51C5}" dt="2025-11-21T19:44:06.075" v="1722" actId="47"/>
        <pc:sldMkLst>
          <pc:docMk/>
          <pc:sldMk cId="345538722" sldId="446"/>
        </pc:sldMkLst>
      </pc:sldChg>
      <pc:sldChg chg="delSp modSp add mod">
        <pc:chgData name="Rastislav Hromádka" userId="96dd5df9609ee763" providerId="LiveId" clId="{E8779457-608A-47CA-A523-C7D1B6AA51C5}" dt="2025-11-21T18:35:42.445" v="1135" actId="1076"/>
        <pc:sldMkLst>
          <pc:docMk/>
          <pc:sldMk cId="1121047772" sldId="447"/>
        </pc:sldMkLst>
        <pc:spChg chg="mod">
          <ac:chgData name="Rastislav Hromádka" userId="96dd5df9609ee763" providerId="LiveId" clId="{E8779457-608A-47CA-A523-C7D1B6AA51C5}" dt="2025-11-20T20:56:03.878" v="787" actId="313"/>
          <ac:spMkLst>
            <pc:docMk/>
            <pc:sldMk cId="1121047772" sldId="447"/>
            <ac:spMk id="2" creationId="{FD680B0C-32E1-DC82-0477-1C885B474C13}"/>
          </ac:spMkLst>
        </pc:spChg>
        <pc:spChg chg="mod">
          <ac:chgData name="Rastislav Hromádka" userId="96dd5df9609ee763" providerId="LiveId" clId="{E8779457-608A-47CA-A523-C7D1B6AA51C5}" dt="2025-11-20T21:15:00.333" v="844" actId="20577"/>
          <ac:spMkLst>
            <pc:docMk/>
            <pc:sldMk cId="1121047772" sldId="447"/>
            <ac:spMk id="3" creationId="{5F6DB639-2731-A5D6-5774-1C09C1E68FC7}"/>
          </ac:spMkLst>
        </pc:spChg>
        <pc:spChg chg="del">
          <ac:chgData name="Rastislav Hromádka" userId="96dd5df9609ee763" providerId="LiveId" clId="{E8779457-608A-47CA-A523-C7D1B6AA51C5}" dt="2025-11-20T20:54:09.808" v="781" actId="478"/>
          <ac:spMkLst>
            <pc:docMk/>
            <pc:sldMk cId="1121047772" sldId="447"/>
            <ac:spMk id="6" creationId="{183A7DC5-AE20-9338-940D-9C72727FF2BC}"/>
          </ac:spMkLst>
        </pc:spChg>
        <pc:picChg chg="mod">
          <ac:chgData name="Rastislav Hromádka" userId="96dd5df9609ee763" providerId="LiveId" clId="{E8779457-608A-47CA-A523-C7D1B6AA51C5}" dt="2025-11-21T18:35:42.445" v="1135" actId="1076"/>
          <ac:picMkLst>
            <pc:docMk/>
            <pc:sldMk cId="1121047772" sldId="447"/>
            <ac:picMk id="4" creationId="{2E2EB566-B311-925F-1D1F-62A2D6B32D48}"/>
          </ac:picMkLst>
        </pc:picChg>
      </pc:sldChg>
      <pc:sldChg chg="addSp delSp modSp mod">
        <pc:chgData name="Rastislav Hromádka" userId="96dd5df9609ee763" providerId="LiveId" clId="{E8779457-608A-47CA-A523-C7D1B6AA51C5}" dt="2025-11-21T21:32:01.860" v="2624" actId="14100"/>
        <pc:sldMkLst>
          <pc:docMk/>
          <pc:sldMk cId="27725635" sldId="448"/>
        </pc:sldMkLst>
        <pc:picChg chg="add mod modCrop">
          <ac:chgData name="Rastislav Hromádka" userId="96dd5df9609ee763" providerId="LiveId" clId="{E8779457-608A-47CA-A523-C7D1B6AA51C5}" dt="2025-11-21T21:32:01.860" v="2624" actId="14100"/>
          <ac:picMkLst>
            <pc:docMk/>
            <pc:sldMk cId="27725635" sldId="448"/>
            <ac:picMk id="4" creationId="{28821486-9319-3E8C-C4BE-F4EDFE2855DB}"/>
          </ac:picMkLst>
        </pc:picChg>
        <pc:picChg chg="del">
          <ac:chgData name="Rastislav Hromádka" userId="96dd5df9609ee763" providerId="LiveId" clId="{E8779457-608A-47CA-A523-C7D1B6AA51C5}" dt="2025-11-21T21:31:11.259" v="2613" actId="478"/>
          <ac:picMkLst>
            <pc:docMk/>
            <pc:sldMk cId="27725635" sldId="448"/>
            <ac:picMk id="5" creationId="{588C8BB6-EF8E-F2FF-65B9-BF2C7AE13639}"/>
          </ac:picMkLst>
        </pc:picChg>
        <pc:picChg chg="mod">
          <ac:chgData name="Rastislav Hromádka" userId="96dd5df9609ee763" providerId="LiveId" clId="{E8779457-608A-47CA-A523-C7D1B6AA51C5}" dt="2025-11-21T21:31:36.016" v="2619" actId="1076"/>
          <ac:picMkLst>
            <pc:docMk/>
            <pc:sldMk cId="27725635" sldId="448"/>
            <ac:picMk id="6" creationId="{C94761AC-9F07-17F1-8565-6686EA49446F}"/>
          </ac:picMkLst>
        </pc:picChg>
      </pc:sldChg>
      <pc:sldChg chg="addSp delSp modSp mod">
        <pc:chgData name="Rastislav Hromádka" userId="96dd5df9609ee763" providerId="LiveId" clId="{E8779457-608A-47CA-A523-C7D1B6AA51C5}" dt="2025-11-21T21:35:54.206" v="2751" actId="1076"/>
        <pc:sldMkLst>
          <pc:docMk/>
          <pc:sldMk cId="1198643254" sldId="449"/>
        </pc:sldMkLst>
        <pc:spChg chg="del mod">
          <ac:chgData name="Rastislav Hromádka" userId="96dd5df9609ee763" providerId="LiveId" clId="{E8779457-608A-47CA-A523-C7D1B6AA51C5}" dt="2025-11-21T18:54:23.208" v="1218" actId="478"/>
          <ac:spMkLst>
            <pc:docMk/>
            <pc:sldMk cId="1198643254" sldId="449"/>
            <ac:spMk id="5" creationId="{A6B1337C-0F1E-4A34-844B-C240924424A6}"/>
          </ac:spMkLst>
        </pc:spChg>
        <pc:spChg chg="add del mod">
          <ac:chgData name="Rastislav Hromádka" userId="96dd5df9609ee763" providerId="LiveId" clId="{E8779457-608A-47CA-A523-C7D1B6AA51C5}" dt="2025-11-21T18:54:25.836" v="1219" actId="478"/>
          <ac:spMkLst>
            <pc:docMk/>
            <pc:sldMk cId="1198643254" sldId="449"/>
            <ac:spMk id="6" creationId="{7CB444DD-6D6F-DD5B-1E03-E49F3EADDC60}"/>
          </ac:spMkLst>
        </pc:spChg>
        <pc:spChg chg="mod">
          <ac:chgData name="Rastislav Hromádka" userId="96dd5df9609ee763" providerId="LiveId" clId="{E8779457-608A-47CA-A523-C7D1B6AA51C5}" dt="2025-11-21T21:35:54.206" v="2751" actId="1076"/>
          <ac:spMkLst>
            <pc:docMk/>
            <pc:sldMk cId="1198643254" sldId="449"/>
            <ac:spMk id="10" creationId="{6F3486E1-D4AD-479A-A5DB-1B03BB0743DF}"/>
          </ac:spMkLst>
        </pc:spChg>
        <pc:spChg chg="add mod">
          <ac:chgData name="Rastislav Hromádka" userId="96dd5df9609ee763" providerId="LiveId" clId="{E8779457-608A-47CA-A523-C7D1B6AA51C5}" dt="2025-11-21T18:54:26.268" v="1220"/>
          <ac:spMkLst>
            <pc:docMk/>
            <pc:sldMk cId="1198643254" sldId="449"/>
            <ac:spMk id="11" creationId="{A0D1CB3F-C128-EFC9-7BC9-2D285B36BA7C}"/>
          </ac:spMkLst>
        </pc:spChg>
        <pc:picChg chg="add mod">
          <ac:chgData name="Rastislav Hromádka" userId="96dd5df9609ee763" providerId="LiveId" clId="{E8779457-608A-47CA-A523-C7D1B6AA51C5}" dt="2025-11-21T18:39:52.138" v="1174" actId="732"/>
          <ac:picMkLst>
            <pc:docMk/>
            <pc:sldMk cId="1198643254" sldId="449"/>
            <ac:picMk id="2" creationId="{84A3B1B7-9885-D32F-B2DC-8009A0D61E7D}"/>
          </ac:picMkLst>
        </pc:picChg>
        <pc:picChg chg="mod ord">
          <ac:chgData name="Rastislav Hromádka" userId="96dd5df9609ee763" providerId="LiveId" clId="{E8779457-608A-47CA-A523-C7D1B6AA51C5}" dt="2025-11-21T18:41:15.946" v="1180" actId="167"/>
          <ac:picMkLst>
            <pc:docMk/>
            <pc:sldMk cId="1198643254" sldId="449"/>
            <ac:picMk id="3" creationId="{0F825943-C687-4829-AD53-DC71D45B7193}"/>
          </ac:picMkLst>
        </pc:picChg>
        <pc:picChg chg="add mod">
          <ac:chgData name="Rastislav Hromádka" userId="96dd5df9609ee763" providerId="LiveId" clId="{E8779457-608A-47CA-A523-C7D1B6AA51C5}" dt="2025-11-21T18:41:09.027" v="1179" actId="167"/>
          <ac:picMkLst>
            <pc:docMk/>
            <pc:sldMk cId="1198643254" sldId="449"/>
            <ac:picMk id="1026" creationId="{B3A6E952-2C38-28DE-5877-CCB1BFEA08B2}"/>
          </ac:picMkLst>
        </pc:picChg>
      </pc:sldChg>
      <pc:sldChg chg="modSp del mod">
        <pc:chgData name="Rastislav Hromádka" userId="96dd5df9609ee763" providerId="LiveId" clId="{E8779457-608A-47CA-A523-C7D1B6AA51C5}" dt="2025-11-21T21:44:01.083" v="2823" actId="2696"/>
        <pc:sldMkLst>
          <pc:docMk/>
          <pc:sldMk cId="675982775" sldId="450"/>
        </pc:sldMkLst>
        <pc:spChg chg="mod">
          <ac:chgData name="Rastislav Hromádka" userId="96dd5df9609ee763" providerId="LiveId" clId="{E8779457-608A-47CA-A523-C7D1B6AA51C5}" dt="2025-11-21T19:18:29.239" v="1344" actId="20577"/>
          <ac:spMkLst>
            <pc:docMk/>
            <pc:sldMk cId="675982775" sldId="450"/>
            <ac:spMk id="13" creationId="{C38C092F-A3C3-4401-A649-8E40777BD036}"/>
          </ac:spMkLst>
        </pc:spChg>
        <pc:spChg chg="mod">
          <ac:chgData name="Rastislav Hromádka" userId="96dd5df9609ee763" providerId="LiveId" clId="{E8779457-608A-47CA-A523-C7D1B6AA51C5}" dt="2025-11-21T19:18:36.253" v="1345" actId="1076"/>
          <ac:spMkLst>
            <pc:docMk/>
            <pc:sldMk cId="675982775" sldId="450"/>
            <ac:spMk id="16" creationId="{044EC004-72FB-451F-8ECB-571B2B76DDED}"/>
          </ac:spMkLst>
        </pc:spChg>
        <pc:spChg chg="mod">
          <ac:chgData name="Rastislav Hromádka" userId="96dd5df9609ee763" providerId="LiveId" clId="{E8779457-608A-47CA-A523-C7D1B6AA51C5}" dt="2025-11-21T19:18:36.253" v="1345" actId="1076"/>
          <ac:spMkLst>
            <pc:docMk/>
            <pc:sldMk cId="675982775" sldId="450"/>
            <ac:spMk id="18" creationId="{B9525927-570A-49D0-B5F4-BF0D20405CD1}"/>
          </ac:spMkLst>
        </pc:spChg>
        <pc:spChg chg="mod">
          <ac:chgData name="Rastislav Hromádka" userId="96dd5df9609ee763" providerId="LiveId" clId="{E8779457-608A-47CA-A523-C7D1B6AA51C5}" dt="2025-11-21T19:18:36.253" v="1345" actId="1076"/>
          <ac:spMkLst>
            <pc:docMk/>
            <pc:sldMk cId="675982775" sldId="450"/>
            <ac:spMk id="20" creationId="{A38D65BD-0C39-460C-BEBD-64AACB4C69B7}"/>
          </ac:spMkLst>
        </pc:spChg>
        <pc:spChg chg="mod">
          <ac:chgData name="Rastislav Hromádka" userId="96dd5df9609ee763" providerId="LiveId" clId="{E8779457-608A-47CA-A523-C7D1B6AA51C5}" dt="2025-11-21T19:18:36.253" v="1345" actId="1076"/>
          <ac:spMkLst>
            <pc:docMk/>
            <pc:sldMk cId="675982775" sldId="450"/>
            <ac:spMk id="22" creationId="{A8A67C79-D93F-4AA7-A9F4-234FE7730AAC}"/>
          </ac:spMkLst>
        </pc:spChg>
        <pc:spChg chg="mod">
          <ac:chgData name="Rastislav Hromádka" userId="96dd5df9609ee763" providerId="LiveId" clId="{E8779457-608A-47CA-A523-C7D1B6AA51C5}" dt="2025-11-21T19:18:36.253" v="1345" actId="1076"/>
          <ac:spMkLst>
            <pc:docMk/>
            <pc:sldMk cId="675982775" sldId="450"/>
            <ac:spMk id="23" creationId="{67EE872A-B5AE-40A2-9887-0E174209CE2E}"/>
          </ac:spMkLst>
        </pc:spChg>
        <pc:spChg chg="mod">
          <ac:chgData name="Rastislav Hromádka" userId="96dd5df9609ee763" providerId="LiveId" clId="{E8779457-608A-47CA-A523-C7D1B6AA51C5}" dt="2025-11-21T19:18:36.253" v="1345" actId="1076"/>
          <ac:spMkLst>
            <pc:docMk/>
            <pc:sldMk cId="675982775" sldId="450"/>
            <ac:spMk id="24" creationId="{56920687-F177-41AF-8F61-ED94BECDD626}"/>
          </ac:spMkLst>
        </pc:spChg>
        <pc:spChg chg="mod">
          <ac:chgData name="Rastislav Hromádka" userId="96dd5df9609ee763" providerId="LiveId" clId="{E8779457-608A-47CA-A523-C7D1B6AA51C5}" dt="2025-11-21T19:18:41.889" v="1346" actId="1076"/>
          <ac:spMkLst>
            <pc:docMk/>
            <pc:sldMk cId="675982775" sldId="450"/>
            <ac:spMk id="25" creationId="{D988554D-E1A1-4EFA-B315-7037B91870FC}"/>
          </ac:spMkLst>
        </pc:spChg>
        <pc:spChg chg="mod">
          <ac:chgData name="Rastislav Hromádka" userId="96dd5df9609ee763" providerId="LiveId" clId="{E8779457-608A-47CA-A523-C7D1B6AA51C5}" dt="2025-11-21T19:18:44.555" v="1347" actId="1076"/>
          <ac:spMkLst>
            <pc:docMk/>
            <pc:sldMk cId="675982775" sldId="450"/>
            <ac:spMk id="26" creationId="{14C1C5BB-A986-49A1-AED9-0A005A8C41F6}"/>
          </ac:spMkLst>
        </pc:spChg>
        <pc:picChg chg="mod">
          <ac:chgData name="Rastislav Hromádka" userId="96dd5df9609ee763" providerId="LiveId" clId="{E8779457-608A-47CA-A523-C7D1B6AA51C5}" dt="2025-11-21T19:18:36.253" v="1345" actId="1076"/>
          <ac:picMkLst>
            <pc:docMk/>
            <pc:sldMk cId="675982775" sldId="450"/>
            <ac:picMk id="15" creationId="{3E213FE9-8AA9-4A7E-8050-C2E2B4FCDE25}"/>
          </ac:picMkLst>
        </pc:picChg>
        <pc:picChg chg="mod">
          <ac:chgData name="Rastislav Hromádka" userId="96dd5df9609ee763" providerId="LiveId" clId="{E8779457-608A-47CA-A523-C7D1B6AA51C5}" dt="2025-11-21T19:18:36.253" v="1345" actId="1076"/>
          <ac:picMkLst>
            <pc:docMk/>
            <pc:sldMk cId="675982775" sldId="450"/>
            <ac:picMk id="19" creationId="{E80D6AAB-3735-4A7B-BECA-7BEA5D3FFAC7}"/>
          </ac:picMkLst>
        </pc:picChg>
      </pc:sldChg>
      <pc:sldChg chg="add">
        <pc:chgData name="Rastislav Hromádka" userId="96dd5df9609ee763" providerId="LiveId" clId="{E8779457-608A-47CA-A523-C7D1B6AA51C5}" dt="2025-11-21T21:44:08.401" v="2824"/>
        <pc:sldMkLst>
          <pc:docMk/>
          <pc:sldMk cId="1227019933" sldId="450"/>
        </pc:sldMkLst>
      </pc:sldChg>
      <pc:sldChg chg="add">
        <pc:chgData name="Rastislav Hromádka" userId="96dd5df9609ee763" providerId="LiveId" clId="{E8779457-608A-47CA-A523-C7D1B6AA51C5}" dt="2025-11-21T21:44:08.401" v="2824"/>
        <pc:sldMkLst>
          <pc:docMk/>
          <pc:sldMk cId="2341676094" sldId="451"/>
        </pc:sldMkLst>
      </pc:sldChg>
      <pc:sldChg chg="addSp delSp modSp del mod">
        <pc:chgData name="Rastislav Hromádka" userId="96dd5df9609ee763" providerId="LiveId" clId="{E8779457-608A-47CA-A523-C7D1B6AA51C5}" dt="2025-11-21T21:44:01.083" v="2823" actId="2696"/>
        <pc:sldMkLst>
          <pc:docMk/>
          <pc:sldMk cId="3246604668" sldId="451"/>
        </pc:sldMkLst>
        <pc:spChg chg="add mod">
          <ac:chgData name="Rastislav Hromádka" userId="96dd5df9609ee763" providerId="LiveId" clId="{E8779457-608A-47CA-A523-C7D1B6AA51C5}" dt="2025-11-21T19:19:11.923" v="1349"/>
          <ac:spMkLst>
            <pc:docMk/>
            <pc:sldMk cId="3246604668" sldId="451"/>
            <ac:spMk id="2" creationId="{BEE86F19-E6E1-7C71-017A-E08850A78D4D}"/>
          </ac:spMkLst>
        </pc:spChg>
        <pc:spChg chg="add mod">
          <ac:chgData name="Rastislav Hromádka" userId="96dd5df9609ee763" providerId="LiveId" clId="{E8779457-608A-47CA-A523-C7D1B6AA51C5}" dt="2025-11-21T19:21:13.489" v="1388" actId="1076"/>
          <ac:spMkLst>
            <pc:docMk/>
            <pc:sldMk cId="3246604668" sldId="451"/>
            <ac:spMk id="6" creationId="{ABBB0B94-36CB-FE58-7D2F-496E6215E1F0}"/>
          </ac:spMkLst>
        </pc:spChg>
        <pc:spChg chg="add mod">
          <ac:chgData name="Rastislav Hromádka" userId="96dd5df9609ee763" providerId="LiveId" clId="{E8779457-608A-47CA-A523-C7D1B6AA51C5}" dt="2025-11-21T19:21:19.251" v="1390" actId="1076"/>
          <ac:spMkLst>
            <pc:docMk/>
            <pc:sldMk cId="3246604668" sldId="451"/>
            <ac:spMk id="10" creationId="{A073B051-8388-60D1-E235-4E24572527FC}"/>
          </ac:spMkLst>
        </pc:spChg>
        <pc:spChg chg="del">
          <ac:chgData name="Rastislav Hromádka" userId="96dd5df9609ee763" providerId="LiveId" clId="{E8779457-608A-47CA-A523-C7D1B6AA51C5}" dt="2025-11-21T19:19:11.295" v="1348" actId="478"/>
          <ac:spMkLst>
            <pc:docMk/>
            <pc:sldMk cId="3246604668" sldId="451"/>
            <ac:spMk id="13" creationId="{C38C092F-A3C3-4401-A649-8E40777BD036}"/>
          </ac:spMkLst>
        </pc:spChg>
        <pc:spChg chg="del mod">
          <ac:chgData name="Rastislav Hromádka" userId="96dd5df9609ee763" providerId="LiveId" clId="{E8779457-608A-47CA-A523-C7D1B6AA51C5}" dt="2025-11-21T19:20:19.604" v="1371" actId="478"/>
          <ac:spMkLst>
            <pc:docMk/>
            <pc:sldMk cId="3246604668" sldId="451"/>
            <ac:spMk id="18" creationId="{B9525927-570A-49D0-B5F4-BF0D20405CD1}"/>
          </ac:spMkLst>
        </pc:spChg>
        <pc:spChg chg="mod">
          <ac:chgData name="Rastislav Hromádka" userId="96dd5df9609ee763" providerId="LiveId" clId="{E8779457-608A-47CA-A523-C7D1B6AA51C5}" dt="2025-11-21T19:20:14.909" v="1370" actId="688"/>
          <ac:spMkLst>
            <pc:docMk/>
            <pc:sldMk cId="3246604668" sldId="451"/>
            <ac:spMk id="20" creationId="{A38D65BD-0C39-460C-BEBD-64AACB4C69B7}"/>
          </ac:spMkLst>
        </pc:spChg>
        <pc:spChg chg="mod">
          <ac:chgData name="Rastislav Hromádka" userId="96dd5df9609ee763" providerId="LiveId" clId="{E8779457-608A-47CA-A523-C7D1B6AA51C5}" dt="2025-11-21T19:20:11.495" v="1368" actId="1076"/>
          <ac:spMkLst>
            <pc:docMk/>
            <pc:sldMk cId="3246604668" sldId="451"/>
            <ac:spMk id="22" creationId="{A8A67C79-D93F-4AA7-A9F4-234FE7730AAC}"/>
          </ac:spMkLst>
        </pc:spChg>
        <pc:spChg chg="mod">
          <ac:chgData name="Rastislav Hromádka" userId="96dd5df9609ee763" providerId="LiveId" clId="{E8779457-608A-47CA-A523-C7D1B6AA51C5}" dt="2025-11-21T19:19:23.077" v="1352" actId="1076"/>
          <ac:spMkLst>
            <pc:docMk/>
            <pc:sldMk cId="3246604668" sldId="451"/>
            <ac:spMk id="23" creationId="{67EE872A-B5AE-40A2-9887-0E174209CE2E}"/>
          </ac:spMkLst>
        </pc:spChg>
        <pc:spChg chg="mod">
          <ac:chgData name="Rastislav Hromádka" userId="96dd5df9609ee763" providerId="LiveId" clId="{E8779457-608A-47CA-A523-C7D1B6AA51C5}" dt="2025-11-21T19:19:23.077" v="1352" actId="1076"/>
          <ac:spMkLst>
            <pc:docMk/>
            <pc:sldMk cId="3246604668" sldId="451"/>
            <ac:spMk id="24" creationId="{56920687-F177-41AF-8F61-ED94BECDD626}"/>
          </ac:spMkLst>
        </pc:spChg>
        <pc:spChg chg="mod">
          <ac:chgData name="Rastislav Hromádka" userId="96dd5df9609ee763" providerId="LiveId" clId="{E8779457-608A-47CA-A523-C7D1B6AA51C5}" dt="2025-11-21T19:19:59.556" v="1363" actId="1076"/>
          <ac:spMkLst>
            <pc:docMk/>
            <pc:sldMk cId="3246604668" sldId="451"/>
            <ac:spMk id="25" creationId="{D988554D-E1A1-4EFA-B315-7037B91870FC}"/>
          </ac:spMkLst>
        </pc:spChg>
        <pc:spChg chg="mod">
          <ac:chgData name="Rastislav Hromádka" userId="96dd5df9609ee763" providerId="LiveId" clId="{E8779457-608A-47CA-A523-C7D1B6AA51C5}" dt="2025-11-21T19:20:02.726" v="1364" actId="1076"/>
          <ac:spMkLst>
            <pc:docMk/>
            <pc:sldMk cId="3246604668" sldId="451"/>
            <ac:spMk id="27" creationId="{8BD7A1EC-6FD8-4960-AF6A-196DAF411C91}"/>
          </ac:spMkLst>
        </pc:spChg>
        <pc:picChg chg="mod">
          <ac:chgData name="Rastislav Hromádka" userId="96dd5df9609ee763" providerId="LiveId" clId="{E8779457-608A-47CA-A523-C7D1B6AA51C5}" dt="2025-11-21T19:19:13.876" v="1350" actId="1076"/>
          <ac:picMkLst>
            <pc:docMk/>
            <pc:sldMk cId="3246604668" sldId="451"/>
            <ac:picMk id="3" creationId="{56BB54B4-304E-4233-B37D-BCF42326FD30}"/>
          </ac:picMkLst>
        </pc:picChg>
        <pc:picChg chg="add mod">
          <ac:chgData name="Rastislav Hromádka" userId="96dd5df9609ee763" providerId="LiveId" clId="{E8779457-608A-47CA-A523-C7D1B6AA51C5}" dt="2025-11-21T19:22:00.740" v="1400" actId="1076"/>
          <ac:picMkLst>
            <pc:docMk/>
            <pc:sldMk cId="3246604668" sldId="451"/>
            <ac:picMk id="5" creationId="{AD5EC43A-DC9C-038B-799B-5E234CE880C2}"/>
          </ac:picMkLst>
        </pc:picChg>
        <pc:picChg chg="add mod ord">
          <ac:chgData name="Rastislav Hromádka" userId="96dd5df9609ee763" providerId="LiveId" clId="{E8779457-608A-47CA-A523-C7D1B6AA51C5}" dt="2025-11-21T19:22:02.334" v="1401" actId="1076"/>
          <ac:picMkLst>
            <pc:docMk/>
            <pc:sldMk cId="3246604668" sldId="451"/>
            <ac:picMk id="12" creationId="{283B582B-5A36-F8B3-6BCD-5718D34C1BE8}"/>
          </ac:picMkLst>
        </pc:picChg>
      </pc:sldChg>
      <pc:sldChg chg="addSp delSp modSp del mod">
        <pc:chgData name="Rastislav Hromádka" userId="96dd5df9609ee763" providerId="LiveId" clId="{E8779457-608A-47CA-A523-C7D1B6AA51C5}" dt="2025-11-21T21:41:42.200" v="2814" actId="47"/>
        <pc:sldMkLst>
          <pc:docMk/>
          <pc:sldMk cId="1756083363" sldId="452"/>
        </pc:sldMkLst>
        <pc:spChg chg="del">
          <ac:chgData name="Rastislav Hromádka" userId="96dd5df9609ee763" providerId="LiveId" clId="{E8779457-608A-47CA-A523-C7D1B6AA51C5}" dt="2025-11-21T18:42:38.413" v="1183" actId="478"/>
          <ac:spMkLst>
            <pc:docMk/>
            <pc:sldMk cId="1756083363" sldId="452"/>
            <ac:spMk id="2" creationId="{25DF608C-C254-3A1E-5DEB-B4AAF506A8BE}"/>
          </ac:spMkLst>
        </pc:spChg>
        <pc:spChg chg="add mod">
          <ac:chgData name="Rastislav Hromádka" userId="96dd5df9609ee763" providerId="LiveId" clId="{E8779457-608A-47CA-A523-C7D1B6AA51C5}" dt="2025-11-21T18:42:39.003" v="1184"/>
          <ac:spMkLst>
            <pc:docMk/>
            <pc:sldMk cId="1756083363" sldId="452"/>
            <ac:spMk id="3" creationId="{484DAA74-E75E-A171-3C54-77C5DCA635B7}"/>
          </ac:spMkLst>
        </pc:spChg>
        <pc:picChg chg="del">
          <ac:chgData name="Rastislav Hromádka" userId="96dd5df9609ee763" providerId="LiveId" clId="{E8779457-608A-47CA-A523-C7D1B6AA51C5}" dt="2025-11-21T18:41:46.698" v="1182" actId="478"/>
          <ac:picMkLst>
            <pc:docMk/>
            <pc:sldMk cId="1756083363" sldId="452"/>
            <ac:picMk id="5" creationId="{DE74323A-05D7-41F8-0CC8-1F347E3F4339}"/>
          </ac:picMkLst>
        </pc:picChg>
      </pc:sldChg>
      <pc:sldChg chg="addSp delSp modSp add mod">
        <pc:chgData name="Rastislav Hromádka" userId="96dd5df9609ee763" providerId="LiveId" clId="{E8779457-608A-47CA-A523-C7D1B6AA51C5}" dt="2025-11-21T21:43:14.272" v="2822" actId="1076"/>
        <pc:sldMkLst>
          <pc:docMk/>
          <pc:sldMk cId="1242758117" sldId="453"/>
        </pc:sldMkLst>
        <pc:spChg chg="add del mod">
          <ac:chgData name="Rastislav Hromádka" userId="96dd5df9609ee763" providerId="LiveId" clId="{E8779457-608A-47CA-A523-C7D1B6AA51C5}" dt="2025-11-21T19:09:58.665" v="1270" actId="478"/>
          <ac:spMkLst>
            <pc:docMk/>
            <pc:sldMk cId="1242758117" sldId="453"/>
            <ac:spMk id="3" creationId="{D44007C2-F35D-A731-0D12-653A6651EF58}"/>
          </ac:spMkLst>
        </pc:spChg>
        <pc:spChg chg="add mod">
          <ac:chgData name="Rastislav Hromádka" userId="96dd5df9609ee763" providerId="LiveId" clId="{E8779457-608A-47CA-A523-C7D1B6AA51C5}" dt="2025-11-21T19:10:04.921" v="1273" actId="1076"/>
          <ac:spMkLst>
            <pc:docMk/>
            <pc:sldMk cId="1242758117" sldId="453"/>
            <ac:spMk id="4" creationId="{EB3E9ACD-2973-E0BF-EE08-B4CA3D9C77E7}"/>
          </ac:spMkLst>
        </pc:spChg>
        <pc:spChg chg="del">
          <ac:chgData name="Rastislav Hromádka" userId="96dd5df9609ee763" providerId="LiveId" clId="{E8779457-608A-47CA-A523-C7D1B6AA51C5}" dt="2025-11-21T19:09:56.157" v="1269" actId="478"/>
          <ac:spMkLst>
            <pc:docMk/>
            <pc:sldMk cId="1242758117" sldId="453"/>
            <ac:spMk id="5" creationId="{A6B1337C-0F1E-4A34-844B-C240924424A6}"/>
          </ac:spMkLst>
        </pc:spChg>
        <pc:spChg chg="mod">
          <ac:chgData name="Rastislav Hromádka" userId="96dd5df9609ee763" providerId="LiveId" clId="{E8779457-608A-47CA-A523-C7D1B6AA51C5}" dt="2025-11-21T19:11:23.028" v="1291" actId="1076"/>
          <ac:spMkLst>
            <pc:docMk/>
            <pc:sldMk cId="1242758117" sldId="453"/>
            <ac:spMk id="12" creationId="{4598432A-CA7F-4CF7-98A0-330670B4B47A}"/>
          </ac:spMkLst>
        </pc:spChg>
        <pc:spChg chg="mod">
          <ac:chgData name="Rastislav Hromádka" userId="96dd5df9609ee763" providerId="LiveId" clId="{E8779457-608A-47CA-A523-C7D1B6AA51C5}" dt="2025-11-21T19:11:26.503" v="1292" actId="1076"/>
          <ac:spMkLst>
            <pc:docMk/>
            <pc:sldMk cId="1242758117" sldId="453"/>
            <ac:spMk id="14" creationId="{D67F62FB-F65E-4A3B-AA94-47F2B3D00ADD}"/>
          </ac:spMkLst>
        </pc:spChg>
        <pc:spChg chg="mod">
          <ac:chgData name="Rastislav Hromádka" userId="96dd5df9609ee763" providerId="LiveId" clId="{E8779457-608A-47CA-A523-C7D1B6AA51C5}" dt="2025-11-21T19:11:29.355" v="1293" actId="1076"/>
          <ac:spMkLst>
            <pc:docMk/>
            <pc:sldMk cId="1242758117" sldId="453"/>
            <ac:spMk id="25" creationId="{7826D800-D6A7-4782-BBCD-FB8BBCB30BB0}"/>
          </ac:spMkLst>
        </pc:spChg>
        <pc:spChg chg="mod">
          <ac:chgData name="Rastislav Hromádka" userId="96dd5df9609ee763" providerId="LiveId" clId="{E8779457-608A-47CA-A523-C7D1B6AA51C5}" dt="2025-11-21T19:11:33.055" v="1294" actId="1076"/>
          <ac:spMkLst>
            <pc:docMk/>
            <pc:sldMk cId="1242758117" sldId="453"/>
            <ac:spMk id="26" creationId="{B04E647F-6D12-40E0-A1AD-64E40300D45B}"/>
          </ac:spMkLst>
        </pc:spChg>
        <pc:spChg chg="mod">
          <ac:chgData name="Rastislav Hromádka" userId="96dd5df9609ee763" providerId="LiveId" clId="{E8779457-608A-47CA-A523-C7D1B6AA51C5}" dt="2025-11-21T19:10:54.390" v="1283" actId="1076"/>
          <ac:spMkLst>
            <pc:docMk/>
            <pc:sldMk cId="1242758117" sldId="453"/>
            <ac:spMk id="29" creationId="{47B86192-F797-4447-BF43-735339F5CAF5}"/>
          </ac:spMkLst>
        </pc:spChg>
        <pc:spChg chg="mod">
          <ac:chgData name="Rastislav Hromádka" userId="96dd5df9609ee763" providerId="LiveId" clId="{E8779457-608A-47CA-A523-C7D1B6AA51C5}" dt="2025-11-21T19:10:57.687" v="1284" actId="1076"/>
          <ac:spMkLst>
            <pc:docMk/>
            <pc:sldMk cId="1242758117" sldId="453"/>
            <ac:spMk id="30" creationId="{B4F795EF-A7D3-4D24-AE93-77DA8D6F1E37}"/>
          </ac:spMkLst>
        </pc:spChg>
        <pc:spChg chg="mod">
          <ac:chgData name="Rastislav Hromádka" userId="96dd5df9609ee763" providerId="LiveId" clId="{E8779457-608A-47CA-A523-C7D1B6AA51C5}" dt="2025-11-21T19:11:00.582" v="1285" actId="1076"/>
          <ac:spMkLst>
            <pc:docMk/>
            <pc:sldMk cId="1242758117" sldId="453"/>
            <ac:spMk id="31" creationId="{AB9B9079-1A16-4AD9-964B-723FAA8952BE}"/>
          </ac:spMkLst>
        </pc:spChg>
        <pc:spChg chg="mod">
          <ac:chgData name="Rastislav Hromádka" userId="96dd5df9609ee763" providerId="LiveId" clId="{E8779457-608A-47CA-A523-C7D1B6AA51C5}" dt="2025-11-21T19:11:03.432" v="1286" actId="1076"/>
          <ac:spMkLst>
            <pc:docMk/>
            <pc:sldMk cId="1242758117" sldId="453"/>
            <ac:spMk id="32" creationId="{A8CE85BE-4AFE-41EC-A2F8-E7A9E71B2A2A}"/>
          </ac:spMkLst>
        </pc:spChg>
        <pc:spChg chg="mod">
          <ac:chgData name="Rastislav Hromádka" userId="96dd5df9609ee763" providerId="LiveId" clId="{E8779457-608A-47CA-A523-C7D1B6AA51C5}" dt="2025-11-21T21:43:14.272" v="2822" actId="1076"/>
          <ac:spMkLst>
            <pc:docMk/>
            <pc:sldMk cId="1242758117" sldId="453"/>
            <ac:spMk id="35" creationId="{CC5C830C-1226-47B7-9581-43D97893489F}"/>
          </ac:spMkLst>
        </pc:spChg>
        <pc:picChg chg="add mod">
          <ac:chgData name="Rastislav Hromádka" userId="96dd5df9609ee763" providerId="LiveId" clId="{E8779457-608A-47CA-A523-C7D1B6AA51C5}" dt="2025-11-21T19:17:11.792" v="1308" actId="1076"/>
          <ac:picMkLst>
            <pc:docMk/>
            <pc:sldMk cId="1242758117" sldId="453"/>
            <ac:picMk id="10" creationId="{78FBA22F-33A3-DC72-0B07-84C9D221ECC9}"/>
          </ac:picMkLst>
        </pc:picChg>
        <pc:picChg chg="mod">
          <ac:chgData name="Rastislav Hromádka" userId="96dd5df9609ee763" providerId="LiveId" clId="{E8779457-608A-47CA-A523-C7D1B6AA51C5}" dt="2025-11-21T19:10:39.068" v="1281" actId="1076"/>
          <ac:picMkLst>
            <pc:docMk/>
            <pc:sldMk cId="1242758117" sldId="453"/>
            <ac:picMk id="13" creationId="{F0F3F9A4-7F58-4F97-969D-3F83093A0D00}"/>
          </ac:picMkLst>
        </pc:picChg>
        <pc:picChg chg="mod modCrop">
          <ac:chgData name="Rastislav Hromádka" userId="96dd5df9609ee763" providerId="LiveId" clId="{E8779457-608A-47CA-A523-C7D1B6AA51C5}" dt="2025-11-21T19:11:18.594" v="1290" actId="1076"/>
          <ac:picMkLst>
            <pc:docMk/>
            <pc:sldMk cId="1242758117" sldId="453"/>
            <ac:picMk id="23" creationId="{A3B2339B-1EC8-4834-815E-38B692D6B679}"/>
          </ac:picMkLst>
        </pc:picChg>
      </pc:sldChg>
      <pc:sldChg chg="add">
        <pc:chgData name="Rastislav Hromádka" userId="96dd5df9609ee763" providerId="LiveId" clId="{E8779457-608A-47CA-A523-C7D1B6AA51C5}" dt="2025-11-21T21:44:08.401" v="2824"/>
        <pc:sldMkLst>
          <pc:docMk/>
          <pc:sldMk cId="1937141540" sldId="454"/>
        </pc:sldMkLst>
      </pc:sldChg>
      <pc:sldChg chg="addSp delSp modSp add del mod">
        <pc:chgData name="Rastislav Hromádka" userId="96dd5df9609ee763" providerId="LiveId" clId="{E8779457-608A-47CA-A523-C7D1B6AA51C5}" dt="2025-11-21T21:44:01.083" v="2823" actId="2696"/>
        <pc:sldMkLst>
          <pc:docMk/>
          <pc:sldMk cId="4231203891" sldId="454"/>
        </pc:sldMkLst>
        <pc:spChg chg="del">
          <ac:chgData name="Rastislav Hromádka" userId="96dd5df9609ee763" providerId="LiveId" clId="{E8779457-608A-47CA-A523-C7D1B6AA51C5}" dt="2025-11-21T19:23:02.027" v="1420" actId="478"/>
          <ac:spMkLst>
            <pc:docMk/>
            <pc:sldMk cId="4231203891" sldId="454"/>
            <ac:spMk id="6" creationId="{3CE63272-E54E-C99A-25D8-C2505D9830C1}"/>
          </ac:spMkLst>
        </pc:spChg>
        <pc:spChg chg="del">
          <ac:chgData name="Rastislav Hromádka" userId="96dd5df9609ee763" providerId="LiveId" clId="{E8779457-608A-47CA-A523-C7D1B6AA51C5}" dt="2025-11-21T19:23:02.027" v="1420" actId="478"/>
          <ac:spMkLst>
            <pc:docMk/>
            <pc:sldMk cId="4231203891" sldId="454"/>
            <ac:spMk id="10" creationId="{FB60009C-4A9F-762A-BA78-1AE53949CCBE}"/>
          </ac:spMkLst>
        </pc:spChg>
        <pc:spChg chg="add mod">
          <ac:chgData name="Rastislav Hromádka" userId="96dd5df9609ee763" providerId="LiveId" clId="{E8779457-608A-47CA-A523-C7D1B6AA51C5}" dt="2025-11-21T19:24:49.095" v="1457" actId="1076"/>
          <ac:spMkLst>
            <pc:docMk/>
            <pc:sldMk cId="4231203891" sldId="454"/>
            <ac:spMk id="19" creationId="{F8C68886-C4F9-B6D3-5731-CD56B8F4D27F}"/>
          </ac:spMkLst>
        </pc:spChg>
        <pc:spChg chg="del">
          <ac:chgData name="Rastislav Hromádka" userId="96dd5df9609ee763" providerId="LiveId" clId="{E8779457-608A-47CA-A523-C7D1B6AA51C5}" dt="2025-11-21T19:22:51.866" v="1417" actId="478"/>
          <ac:spMkLst>
            <pc:docMk/>
            <pc:sldMk cId="4231203891" sldId="454"/>
            <ac:spMk id="20" creationId="{A748B21E-FA4B-5F0B-BC9B-4E603EDED51B}"/>
          </ac:spMkLst>
        </pc:spChg>
        <pc:spChg chg="add mod">
          <ac:chgData name="Rastislav Hromádka" userId="96dd5df9609ee763" providerId="LiveId" clId="{E8779457-608A-47CA-A523-C7D1B6AA51C5}" dt="2025-11-21T19:25:42.164" v="1479" actId="14100"/>
          <ac:spMkLst>
            <pc:docMk/>
            <pc:sldMk cId="4231203891" sldId="454"/>
            <ac:spMk id="21" creationId="{596D7B9F-09DD-36E6-2E2B-DDC13E9C0E11}"/>
          </ac:spMkLst>
        </pc:spChg>
        <pc:spChg chg="del">
          <ac:chgData name="Rastislav Hromádka" userId="96dd5df9609ee763" providerId="LiveId" clId="{E8779457-608A-47CA-A523-C7D1B6AA51C5}" dt="2025-11-21T19:22:55.371" v="1418" actId="478"/>
          <ac:spMkLst>
            <pc:docMk/>
            <pc:sldMk cId="4231203891" sldId="454"/>
            <ac:spMk id="22" creationId="{DA48A6A9-63EF-460B-6951-4A4A6CD71A73}"/>
          </ac:spMkLst>
        </pc:spChg>
        <pc:spChg chg="del">
          <ac:chgData name="Rastislav Hromádka" userId="96dd5df9609ee763" providerId="LiveId" clId="{E8779457-608A-47CA-A523-C7D1B6AA51C5}" dt="2025-11-21T19:22:51.866" v="1417" actId="478"/>
          <ac:spMkLst>
            <pc:docMk/>
            <pc:sldMk cId="4231203891" sldId="454"/>
            <ac:spMk id="23" creationId="{CC88753B-2CD3-6718-933B-4690B2AE4972}"/>
          </ac:spMkLst>
        </pc:spChg>
        <pc:spChg chg="del">
          <ac:chgData name="Rastislav Hromádka" userId="96dd5df9609ee763" providerId="LiveId" clId="{E8779457-608A-47CA-A523-C7D1B6AA51C5}" dt="2025-11-21T19:22:58.836" v="1419" actId="478"/>
          <ac:spMkLst>
            <pc:docMk/>
            <pc:sldMk cId="4231203891" sldId="454"/>
            <ac:spMk id="24" creationId="{B0CB7CAF-96B7-CE48-09E6-6598B41BD682}"/>
          </ac:spMkLst>
        </pc:spChg>
        <pc:spChg chg="mod">
          <ac:chgData name="Rastislav Hromádka" userId="96dd5df9609ee763" providerId="LiveId" clId="{E8779457-608A-47CA-A523-C7D1B6AA51C5}" dt="2025-11-21T19:22:43.739" v="1415" actId="1076"/>
          <ac:spMkLst>
            <pc:docMk/>
            <pc:sldMk cId="4231203891" sldId="454"/>
            <ac:spMk id="25" creationId="{9A04980A-17EF-DC0E-268B-1F1CA6A7C213}"/>
          </ac:spMkLst>
        </pc:spChg>
        <pc:spChg chg="add mod">
          <ac:chgData name="Rastislav Hromádka" userId="96dd5df9609ee763" providerId="LiveId" clId="{E8779457-608A-47CA-A523-C7D1B6AA51C5}" dt="2025-11-21T19:25:29.049" v="1474" actId="20577"/>
          <ac:spMkLst>
            <pc:docMk/>
            <pc:sldMk cId="4231203891" sldId="454"/>
            <ac:spMk id="26" creationId="{9D4486D1-23D9-E9CC-CFEC-9457908AA554}"/>
          </ac:spMkLst>
        </pc:spChg>
        <pc:spChg chg="mod">
          <ac:chgData name="Rastislav Hromádka" userId="96dd5df9609ee763" providerId="LiveId" clId="{E8779457-608A-47CA-A523-C7D1B6AA51C5}" dt="2025-11-21T19:22:45.996" v="1416" actId="1076"/>
          <ac:spMkLst>
            <pc:docMk/>
            <pc:sldMk cId="4231203891" sldId="454"/>
            <ac:spMk id="27" creationId="{CA11C83B-4BCF-B88C-BA69-28532E4FBA2E}"/>
          </ac:spMkLst>
        </pc:spChg>
        <pc:spChg chg="add del mod">
          <ac:chgData name="Rastislav Hromádka" userId="96dd5df9609ee763" providerId="LiveId" clId="{E8779457-608A-47CA-A523-C7D1B6AA51C5}" dt="2025-11-21T19:25:38.069" v="1478" actId="478"/>
          <ac:spMkLst>
            <pc:docMk/>
            <pc:sldMk cId="4231203891" sldId="454"/>
            <ac:spMk id="28" creationId="{E87910A4-13BF-A816-2AD9-4C8F5BECF065}"/>
          </ac:spMkLst>
        </pc:spChg>
        <pc:spChg chg="add mod">
          <ac:chgData name="Rastislav Hromádka" userId="96dd5df9609ee763" providerId="LiveId" clId="{E8779457-608A-47CA-A523-C7D1B6AA51C5}" dt="2025-11-21T19:25:49.583" v="1483" actId="1076"/>
          <ac:spMkLst>
            <pc:docMk/>
            <pc:sldMk cId="4231203891" sldId="454"/>
            <ac:spMk id="29" creationId="{06C87FBD-2369-5DB5-2DCE-F1DD6F1E8158}"/>
          </ac:spMkLst>
        </pc:spChg>
        <pc:picChg chg="del">
          <ac:chgData name="Rastislav Hromádka" userId="96dd5df9609ee763" providerId="LiveId" clId="{E8779457-608A-47CA-A523-C7D1B6AA51C5}" dt="2025-11-21T19:22:22.276" v="1405" actId="478"/>
          <ac:picMkLst>
            <pc:docMk/>
            <pc:sldMk cId="4231203891" sldId="454"/>
            <ac:picMk id="3" creationId="{BDDC7458-842F-A925-95F4-4776132CC270}"/>
          </ac:picMkLst>
        </pc:picChg>
        <pc:picChg chg="del">
          <ac:chgData name="Rastislav Hromádka" userId="96dd5df9609ee763" providerId="LiveId" clId="{E8779457-608A-47CA-A523-C7D1B6AA51C5}" dt="2025-11-21T19:22:17.395" v="1404" actId="478"/>
          <ac:picMkLst>
            <pc:docMk/>
            <pc:sldMk cId="4231203891" sldId="454"/>
            <ac:picMk id="5" creationId="{A15D6133-1669-8D0E-B653-EC45C1C0B635}"/>
          </ac:picMkLst>
        </pc:picChg>
        <pc:picChg chg="add mod ord">
          <ac:chgData name="Rastislav Hromádka" userId="96dd5df9609ee763" providerId="LiveId" clId="{E8779457-608A-47CA-A523-C7D1B6AA51C5}" dt="2025-11-21T19:22:36.387" v="1412" actId="1076"/>
          <ac:picMkLst>
            <pc:docMk/>
            <pc:sldMk cId="4231203891" sldId="454"/>
            <ac:picMk id="11" creationId="{916A0254-64CF-7F3E-30C8-66CEDC655600}"/>
          </ac:picMkLst>
        </pc:picChg>
        <pc:picChg chg="del">
          <ac:chgData name="Rastislav Hromádka" userId="96dd5df9609ee763" providerId="LiveId" clId="{E8779457-608A-47CA-A523-C7D1B6AA51C5}" dt="2025-11-21T19:22:15.194" v="1403" actId="478"/>
          <ac:picMkLst>
            <pc:docMk/>
            <pc:sldMk cId="4231203891" sldId="454"/>
            <ac:picMk id="12" creationId="{8A9F4478-3F65-04A5-9868-5A3066BFD1D0}"/>
          </ac:picMkLst>
        </pc:picChg>
        <pc:picChg chg="add mod">
          <ac:chgData name="Rastislav Hromádka" userId="96dd5df9609ee763" providerId="LiveId" clId="{E8779457-608A-47CA-A523-C7D1B6AA51C5}" dt="2025-11-21T19:24:20.653" v="1452" actId="1076"/>
          <ac:picMkLst>
            <pc:docMk/>
            <pc:sldMk cId="4231203891" sldId="454"/>
            <ac:picMk id="14" creationId="{43335EB0-2FBF-834B-E7A1-A501BFD5B2EF}"/>
          </ac:picMkLst>
        </pc:picChg>
        <pc:picChg chg="add del mod">
          <ac:chgData name="Rastislav Hromádka" userId="96dd5df9609ee763" providerId="LiveId" clId="{E8779457-608A-47CA-A523-C7D1B6AA51C5}" dt="2025-11-21T19:23:54.377" v="1437" actId="478"/>
          <ac:picMkLst>
            <pc:docMk/>
            <pc:sldMk cId="4231203891" sldId="454"/>
            <ac:picMk id="16" creationId="{6B97CEEF-1E49-832E-602D-02D73C22EF8C}"/>
          </ac:picMkLst>
        </pc:picChg>
        <pc:picChg chg="add mod ord">
          <ac:chgData name="Rastislav Hromádka" userId="96dd5df9609ee763" providerId="LiveId" clId="{E8779457-608A-47CA-A523-C7D1B6AA51C5}" dt="2025-11-21T19:25:31.342" v="1475" actId="1076"/>
          <ac:picMkLst>
            <pc:docMk/>
            <pc:sldMk cId="4231203891" sldId="454"/>
            <ac:picMk id="18" creationId="{0B4ADC67-5B22-8A39-422B-02DC81C0B8BD}"/>
          </ac:picMkLst>
        </pc:picChg>
      </pc:sldChg>
      <pc:sldChg chg="addSp delSp modSp add mod">
        <pc:chgData name="Rastislav Hromádka" userId="96dd5df9609ee763" providerId="LiveId" clId="{E8779457-608A-47CA-A523-C7D1B6AA51C5}" dt="2025-11-21T19:33:28.432" v="1577" actId="1076"/>
        <pc:sldMkLst>
          <pc:docMk/>
          <pc:sldMk cId="399441355" sldId="455"/>
        </pc:sldMkLst>
        <pc:spChg chg="mod">
          <ac:chgData name="Rastislav Hromádka" userId="96dd5df9609ee763" providerId="LiveId" clId="{E8779457-608A-47CA-A523-C7D1B6AA51C5}" dt="2025-11-21T19:30:21.085" v="1504" actId="20577"/>
          <ac:spMkLst>
            <pc:docMk/>
            <pc:sldMk cId="399441355" sldId="455"/>
            <ac:spMk id="2" creationId="{CA52EFE4-24BA-A3F6-6C12-0010E0E81DA2}"/>
          </ac:spMkLst>
        </pc:spChg>
        <pc:spChg chg="del">
          <ac:chgData name="Rastislav Hromádka" userId="96dd5df9609ee763" providerId="LiveId" clId="{E8779457-608A-47CA-A523-C7D1B6AA51C5}" dt="2025-11-21T19:30:30.810" v="1505" actId="478"/>
          <ac:spMkLst>
            <pc:docMk/>
            <pc:sldMk cId="399441355" sldId="455"/>
            <ac:spMk id="9" creationId="{88423117-2944-8049-CAFC-DC8997E7D9E6}"/>
          </ac:spMkLst>
        </pc:spChg>
        <pc:spChg chg="del">
          <ac:chgData name="Rastislav Hromádka" userId="96dd5df9609ee763" providerId="LiveId" clId="{E8779457-608A-47CA-A523-C7D1B6AA51C5}" dt="2025-11-21T19:32:40.355" v="1548" actId="478"/>
          <ac:spMkLst>
            <pc:docMk/>
            <pc:sldMk cId="399441355" sldId="455"/>
            <ac:spMk id="17" creationId="{C4649B64-C39C-981C-B4EA-2EA32583ABD6}"/>
          </ac:spMkLst>
        </pc:spChg>
        <pc:spChg chg="add mod">
          <ac:chgData name="Rastislav Hromádka" userId="96dd5df9609ee763" providerId="LiveId" clId="{E8779457-608A-47CA-A523-C7D1B6AA51C5}" dt="2025-11-21T19:33:28.432" v="1577" actId="1076"/>
          <ac:spMkLst>
            <pc:docMk/>
            <pc:sldMk cId="399441355" sldId="455"/>
            <ac:spMk id="27" creationId="{CCA0F1C3-1DFF-6B98-CAD0-14537531B354}"/>
          </ac:spMkLst>
        </pc:spChg>
        <pc:spChg chg="del">
          <ac:chgData name="Rastislav Hromádka" userId="96dd5df9609ee763" providerId="LiveId" clId="{E8779457-608A-47CA-A523-C7D1B6AA51C5}" dt="2025-11-21T19:30:30.810" v="1505" actId="478"/>
          <ac:spMkLst>
            <pc:docMk/>
            <pc:sldMk cId="399441355" sldId="455"/>
            <ac:spMk id="28" creationId="{286BC5B4-7EED-C7E0-875A-0802D9D74D70}"/>
          </ac:spMkLst>
        </pc:spChg>
        <pc:spChg chg="del">
          <ac:chgData name="Rastislav Hromádka" userId="96dd5df9609ee763" providerId="LiveId" clId="{E8779457-608A-47CA-A523-C7D1B6AA51C5}" dt="2025-11-21T19:30:30.810" v="1505" actId="478"/>
          <ac:spMkLst>
            <pc:docMk/>
            <pc:sldMk cId="399441355" sldId="455"/>
            <ac:spMk id="48" creationId="{4CE92127-841A-AFDC-BDD3-7BE61E336822}"/>
          </ac:spMkLst>
        </pc:spChg>
        <pc:spChg chg="del">
          <ac:chgData name="Rastislav Hromádka" userId="96dd5df9609ee763" providerId="LiveId" clId="{E8779457-608A-47CA-A523-C7D1B6AA51C5}" dt="2025-11-21T19:30:30.810" v="1505" actId="478"/>
          <ac:spMkLst>
            <pc:docMk/>
            <pc:sldMk cId="399441355" sldId="455"/>
            <ac:spMk id="49" creationId="{96BDE2E6-509E-B352-7B56-B5C6A951F25D}"/>
          </ac:spMkLst>
        </pc:spChg>
        <pc:picChg chg="del">
          <ac:chgData name="Rastislav Hromádka" userId="96dd5df9609ee763" providerId="LiveId" clId="{E8779457-608A-47CA-A523-C7D1B6AA51C5}" dt="2025-11-21T19:30:30.810" v="1505" actId="478"/>
          <ac:picMkLst>
            <pc:docMk/>
            <pc:sldMk cId="399441355" sldId="455"/>
            <ac:picMk id="3" creationId="{3AA993EB-86F3-7B2F-1F10-ADD4BA71A30C}"/>
          </ac:picMkLst>
        </pc:picChg>
        <pc:picChg chg="add del mod modCrop">
          <ac:chgData name="Rastislav Hromádka" userId="96dd5df9609ee763" providerId="LiveId" clId="{E8779457-608A-47CA-A523-C7D1B6AA51C5}" dt="2025-11-21T19:32:53.079" v="1553" actId="478"/>
          <ac:picMkLst>
            <pc:docMk/>
            <pc:sldMk cId="399441355" sldId="455"/>
            <ac:picMk id="10" creationId="{0114A692-1070-7864-46BB-FFD046ACBDA7}"/>
          </ac:picMkLst>
        </pc:picChg>
        <pc:picChg chg="del">
          <ac:chgData name="Rastislav Hromádka" userId="96dd5df9609ee763" providerId="LiveId" clId="{E8779457-608A-47CA-A523-C7D1B6AA51C5}" dt="2025-11-21T19:30:30.810" v="1505" actId="478"/>
          <ac:picMkLst>
            <pc:docMk/>
            <pc:sldMk cId="399441355" sldId="455"/>
            <ac:picMk id="11" creationId="{A35AE289-B6DD-144F-43D0-BAEC7ECF93F4}"/>
          </ac:picMkLst>
        </pc:picChg>
        <pc:picChg chg="add del mod modCrop">
          <ac:chgData name="Rastislav Hromádka" userId="96dd5df9609ee763" providerId="LiveId" clId="{E8779457-608A-47CA-A523-C7D1B6AA51C5}" dt="2025-11-21T19:31:32.970" v="1529" actId="478"/>
          <ac:picMkLst>
            <pc:docMk/>
            <pc:sldMk cId="399441355" sldId="455"/>
            <ac:picMk id="16" creationId="{BB508B4E-089F-2695-5564-A0907130317B}"/>
          </ac:picMkLst>
        </pc:picChg>
        <pc:picChg chg="add mod">
          <ac:chgData name="Rastislav Hromádka" userId="96dd5df9609ee763" providerId="LiveId" clId="{E8779457-608A-47CA-A523-C7D1B6AA51C5}" dt="2025-11-21T19:33:03.833" v="1558" actId="1076"/>
          <ac:picMkLst>
            <pc:docMk/>
            <pc:sldMk cId="399441355" sldId="455"/>
            <ac:picMk id="20" creationId="{20E1C3B8-1F88-40F7-3AF9-6132297043EF}"/>
          </ac:picMkLst>
        </pc:picChg>
        <pc:picChg chg="add mod">
          <ac:chgData name="Rastislav Hromádka" userId="96dd5df9609ee763" providerId="LiveId" clId="{E8779457-608A-47CA-A523-C7D1B6AA51C5}" dt="2025-11-21T19:33:06.849" v="1559" actId="1076"/>
          <ac:picMkLst>
            <pc:docMk/>
            <pc:sldMk cId="399441355" sldId="455"/>
            <ac:picMk id="23" creationId="{62984D62-180D-E085-0123-DA8D0824B327}"/>
          </ac:picMkLst>
        </pc:picChg>
        <pc:picChg chg="add mod">
          <ac:chgData name="Rastislav Hromádka" userId="96dd5df9609ee763" providerId="LiveId" clId="{E8779457-608A-47CA-A523-C7D1B6AA51C5}" dt="2025-11-21T19:32:57.288" v="1555" actId="1076"/>
          <ac:picMkLst>
            <pc:docMk/>
            <pc:sldMk cId="399441355" sldId="455"/>
            <ac:picMk id="26" creationId="{6D98E4F4-F3F4-453A-03A6-21D322D06C36}"/>
          </ac:picMkLst>
        </pc:picChg>
        <pc:cxnChg chg="del">
          <ac:chgData name="Rastislav Hromádka" userId="96dd5df9609ee763" providerId="LiveId" clId="{E8779457-608A-47CA-A523-C7D1B6AA51C5}" dt="2025-11-21T19:30:30.810" v="1505" actId="478"/>
          <ac:cxnSpMkLst>
            <pc:docMk/>
            <pc:sldMk cId="399441355" sldId="455"/>
            <ac:cxnSpMk id="4" creationId="{E63D1C66-2193-26E2-B538-82BA046B4DDC}"/>
          </ac:cxnSpMkLst>
        </pc:cxnChg>
        <pc:cxnChg chg="del">
          <ac:chgData name="Rastislav Hromádka" userId="96dd5df9609ee763" providerId="LiveId" clId="{E8779457-608A-47CA-A523-C7D1B6AA51C5}" dt="2025-11-21T19:30:30.810" v="1505" actId="478"/>
          <ac:cxnSpMkLst>
            <pc:docMk/>
            <pc:sldMk cId="399441355" sldId="455"/>
            <ac:cxnSpMk id="7" creationId="{BF3E5615-86B2-B400-6C21-28C26EB5C0C8}"/>
          </ac:cxnSpMkLst>
        </pc:cxnChg>
        <pc:cxnChg chg="del">
          <ac:chgData name="Rastislav Hromádka" userId="96dd5df9609ee763" providerId="LiveId" clId="{E8779457-608A-47CA-A523-C7D1B6AA51C5}" dt="2025-11-21T19:30:30.810" v="1505" actId="478"/>
          <ac:cxnSpMkLst>
            <pc:docMk/>
            <pc:sldMk cId="399441355" sldId="455"/>
            <ac:cxnSpMk id="13" creationId="{D39515AC-80B1-4A66-46B8-9260BC3A977E}"/>
          </ac:cxnSpMkLst>
        </pc:cxnChg>
        <pc:cxnChg chg="del">
          <ac:chgData name="Rastislav Hromádka" userId="96dd5df9609ee763" providerId="LiveId" clId="{E8779457-608A-47CA-A523-C7D1B6AA51C5}" dt="2025-11-21T19:30:30.810" v="1505" actId="478"/>
          <ac:cxnSpMkLst>
            <pc:docMk/>
            <pc:sldMk cId="399441355" sldId="455"/>
            <ac:cxnSpMk id="25" creationId="{545B9AE9-0308-9044-5578-B320164DFE96}"/>
          </ac:cxnSpMkLst>
        </pc:cxnChg>
      </pc:sldChg>
      <pc:sldChg chg="modSp add mod">
        <pc:chgData name="Rastislav Hromádka" userId="96dd5df9609ee763" providerId="LiveId" clId="{E8779457-608A-47CA-A523-C7D1B6AA51C5}" dt="2025-11-21T19:43:41.199" v="1721" actId="1076"/>
        <pc:sldMkLst>
          <pc:docMk/>
          <pc:sldMk cId="1531278182" sldId="456"/>
        </pc:sldMkLst>
        <pc:spChg chg="mod">
          <ac:chgData name="Rastislav Hromádka" userId="96dd5df9609ee763" providerId="LiveId" clId="{E8779457-608A-47CA-A523-C7D1B6AA51C5}" dt="2025-11-21T19:34:16.945" v="1583" actId="1076"/>
          <ac:spMkLst>
            <pc:docMk/>
            <pc:sldMk cId="1531278182" sldId="456"/>
            <ac:spMk id="2" creationId="{FF7A2ECA-A916-3A0F-7D20-62579AB44DD2}"/>
          </ac:spMkLst>
        </pc:spChg>
        <pc:spChg chg="mod">
          <ac:chgData name="Rastislav Hromádka" userId="96dd5df9609ee763" providerId="LiveId" clId="{E8779457-608A-47CA-A523-C7D1B6AA51C5}" dt="2025-11-21T19:43:41.199" v="1721" actId="1076"/>
          <ac:spMkLst>
            <pc:docMk/>
            <pc:sldMk cId="1531278182" sldId="456"/>
            <ac:spMk id="6" creationId="{124C1020-AD5F-0E30-E5C4-50BEA22C52CE}"/>
          </ac:spMkLst>
        </pc:spChg>
      </pc:sldChg>
      <pc:sldChg chg="addSp delSp modSp add mod delAnim modAnim">
        <pc:chgData name="Rastislav Hromádka" userId="96dd5df9609ee763" providerId="LiveId" clId="{E8779457-608A-47CA-A523-C7D1B6AA51C5}" dt="2025-11-21T21:50:08.678" v="2827" actId="20577"/>
        <pc:sldMkLst>
          <pc:docMk/>
          <pc:sldMk cId="2180344577" sldId="457"/>
        </pc:sldMkLst>
        <pc:spChg chg="add mod">
          <ac:chgData name="Rastislav Hromádka" userId="96dd5df9609ee763" providerId="LiveId" clId="{E8779457-608A-47CA-A523-C7D1B6AA51C5}" dt="2025-11-21T21:50:06.882" v="2826" actId="20577"/>
          <ac:spMkLst>
            <pc:docMk/>
            <pc:sldMk cId="2180344577" sldId="457"/>
            <ac:spMk id="2" creationId="{A24AC640-CFDE-E722-C3C8-C1EF8DA99BFF}"/>
          </ac:spMkLst>
        </pc:spChg>
        <pc:spChg chg="mod">
          <ac:chgData name="Rastislav Hromádka" userId="96dd5df9609ee763" providerId="LiveId" clId="{E8779457-608A-47CA-A523-C7D1B6AA51C5}" dt="2025-11-21T19:40:26.013" v="1676" actId="1076"/>
          <ac:spMkLst>
            <pc:docMk/>
            <pc:sldMk cId="2180344577" sldId="457"/>
            <ac:spMk id="9" creationId="{BBD818F1-C393-D206-F20C-CC0B2A0BAFFE}"/>
          </ac:spMkLst>
        </pc:spChg>
        <pc:spChg chg="add del mod">
          <ac:chgData name="Rastislav Hromádka" userId="96dd5df9609ee763" providerId="LiveId" clId="{E8779457-608A-47CA-A523-C7D1B6AA51C5}" dt="2025-11-21T21:50:08.678" v="2827" actId="20577"/>
          <ac:spMkLst>
            <pc:docMk/>
            <pc:sldMk cId="2180344577" sldId="457"/>
            <ac:spMk id="17" creationId="{634FA54A-AE5F-9EAD-6D0B-2406AA40BB2E}"/>
          </ac:spMkLst>
        </pc:spChg>
        <pc:spChg chg="mod">
          <ac:chgData name="Rastislav Hromádka" userId="96dd5df9609ee763" providerId="LiveId" clId="{E8779457-608A-47CA-A523-C7D1B6AA51C5}" dt="2025-11-21T19:42:28.182" v="1702" actId="1076"/>
          <ac:spMkLst>
            <pc:docMk/>
            <pc:sldMk cId="2180344577" sldId="457"/>
            <ac:spMk id="28" creationId="{9565BD6D-9980-2892-0686-B6AD7DF6ECA0}"/>
          </ac:spMkLst>
        </pc:spChg>
        <pc:spChg chg="mod">
          <ac:chgData name="Rastislav Hromádka" userId="96dd5df9609ee763" providerId="LiveId" clId="{E8779457-608A-47CA-A523-C7D1B6AA51C5}" dt="2025-11-21T19:42:53.697" v="1719" actId="20577"/>
          <ac:spMkLst>
            <pc:docMk/>
            <pc:sldMk cId="2180344577" sldId="457"/>
            <ac:spMk id="48" creationId="{71ED575F-67A4-A77F-C127-4FAAB3611AD0}"/>
          </ac:spMkLst>
        </pc:spChg>
        <pc:spChg chg="mod">
          <ac:chgData name="Rastislav Hromádka" userId="96dd5df9609ee763" providerId="LiveId" clId="{E8779457-608A-47CA-A523-C7D1B6AA51C5}" dt="2025-11-21T19:41:03.659" v="1694" actId="14100"/>
          <ac:spMkLst>
            <pc:docMk/>
            <pc:sldMk cId="2180344577" sldId="457"/>
            <ac:spMk id="49" creationId="{755849D3-1BD5-13D0-C080-5E9FEA4E142D}"/>
          </ac:spMkLst>
        </pc:spChg>
        <pc:picChg chg="mod">
          <ac:chgData name="Rastislav Hromádka" userId="96dd5df9609ee763" providerId="LiveId" clId="{E8779457-608A-47CA-A523-C7D1B6AA51C5}" dt="2025-11-21T19:40:11.747" v="1670" actId="1076"/>
          <ac:picMkLst>
            <pc:docMk/>
            <pc:sldMk cId="2180344577" sldId="457"/>
            <ac:picMk id="3" creationId="{554192BC-B611-9061-38D3-17A20E5253FB}"/>
          </ac:picMkLst>
        </pc:picChg>
        <pc:cxnChg chg="mod">
          <ac:chgData name="Rastislav Hromádka" userId="96dd5df9609ee763" providerId="LiveId" clId="{E8779457-608A-47CA-A523-C7D1B6AA51C5}" dt="2025-11-21T19:39:54.397" v="1665" actId="14100"/>
          <ac:cxnSpMkLst>
            <pc:docMk/>
            <pc:sldMk cId="2180344577" sldId="457"/>
            <ac:cxnSpMk id="4" creationId="{636A68C4-9D65-4F45-4E7D-D702630DAC10}"/>
          </ac:cxnSpMkLst>
        </pc:cxnChg>
        <pc:cxnChg chg="del">
          <ac:chgData name="Rastislav Hromádka" userId="96dd5df9609ee763" providerId="LiveId" clId="{E8779457-608A-47CA-A523-C7D1B6AA51C5}" dt="2025-11-21T19:40:17.083" v="1673" actId="478"/>
          <ac:cxnSpMkLst>
            <pc:docMk/>
            <pc:sldMk cId="2180344577" sldId="457"/>
            <ac:cxnSpMk id="5" creationId="{67BF702C-3F37-0672-E081-12D841EDE5EE}"/>
          </ac:cxnSpMkLst>
        </pc:cxnChg>
        <pc:cxnChg chg="del">
          <ac:chgData name="Rastislav Hromádka" userId="96dd5df9609ee763" providerId="LiveId" clId="{E8779457-608A-47CA-A523-C7D1B6AA51C5}" dt="2025-11-21T19:40:17.800" v="1674" actId="478"/>
          <ac:cxnSpMkLst>
            <pc:docMk/>
            <pc:sldMk cId="2180344577" sldId="457"/>
            <ac:cxnSpMk id="7" creationId="{0FA0DF38-7BE4-02B0-3BE0-9AE599C09100}"/>
          </ac:cxnSpMkLst>
        </pc:cxnChg>
        <pc:cxnChg chg="mod">
          <ac:chgData name="Rastislav Hromádka" userId="96dd5df9609ee763" providerId="LiveId" clId="{E8779457-608A-47CA-A523-C7D1B6AA51C5}" dt="2025-11-21T19:42:37.859" v="1704" actId="14100"/>
          <ac:cxnSpMkLst>
            <pc:docMk/>
            <pc:sldMk cId="2180344577" sldId="457"/>
            <ac:cxnSpMk id="8" creationId="{6F97D748-3532-BAC9-5393-6B08B2E6FE45}"/>
          </ac:cxnSpMkLst>
        </pc:cxnChg>
        <pc:cxnChg chg="mod">
          <ac:chgData name="Rastislav Hromádka" userId="96dd5df9609ee763" providerId="LiveId" clId="{E8779457-608A-47CA-A523-C7D1B6AA51C5}" dt="2025-11-21T19:42:31.528" v="1703" actId="14100"/>
          <ac:cxnSpMkLst>
            <pc:docMk/>
            <pc:sldMk cId="2180344577" sldId="457"/>
            <ac:cxnSpMk id="12" creationId="{57A6ECC3-988E-FE87-2DCD-1A1B34BCBB79}"/>
          </ac:cxnSpMkLst>
        </pc:cxnChg>
        <pc:cxnChg chg="del">
          <ac:chgData name="Rastislav Hromádka" userId="96dd5df9609ee763" providerId="LiveId" clId="{E8779457-608A-47CA-A523-C7D1B6AA51C5}" dt="2025-11-21T19:40:14.445" v="1671" actId="478"/>
          <ac:cxnSpMkLst>
            <pc:docMk/>
            <pc:sldMk cId="2180344577" sldId="457"/>
            <ac:cxnSpMk id="14" creationId="{09235C84-70E9-B787-549D-6A8D59104516}"/>
          </ac:cxnSpMkLst>
        </pc:cxnChg>
        <pc:cxnChg chg="del">
          <ac:chgData name="Rastislav Hromádka" userId="96dd5df9609ee763" providerId="LiveId" clId="{E8779457-608A-47CA-A523-C7D1B6AA51C5}" dt="2025-11-21T19:40:15.727" v="1672" actId="478"/>
          <ac:cxnSpMkLst>
            <pc:docMk/>
            <pc:sldMk cId="2180344577" sldId="457"/>
            <ac:cxnSpMk id="19" creationId="{E8373B61-7BC6-5B06-02F2-57A3BBA17309}"/>
          </ac:cxnSpMkLst>
        </pc:cxnChg>
      </pc:sldChg>
      <pc:sldChg chg="addSp delSp modSp add del mod modAnim">
        <pc:chgData name="Rastislav Hromádka" userId="96dd5df9609ee763" providerId="LiveId" clId="{E8779457-608A-47CA-A523-C7D1B6AA51C5}" dt="2025-11-21T21:44:01.083" v="2823" actId="2696"/>
        <pc:sldMkLst>
          <pc:docMk/>
          <pc:sldMk cId="3948338857" sldId="458"/>
        </pc:sldMkLst>
        <pc:spChg chg="del">
          <ac:chgData name="Rastislav Hromádka" userId="96dd5df9609ee763" providerId="LiveId" clId="{E8779457-608A-47CA-A523-C7D1B6AA51C5}" dt="2025-11-21T19:44:48.534" v="1728" actId="478"/>
          <ac:spMkLst>
            <pc:docMk/>
            <pc:sldMk cId="3948338857" sldId="458"/>
            <ac:spMk id="19" creationId="{D64470C2-8B82-1A0E-BDDE-A566CC2ED099}"/>
          </ac:spMkLst>
        </pc:spChg>
        <pc:spChg chg="add mod">
          <ac:chgData name="Rastislav Hromádka" userId="96dd5df9609ee763" providerId="LiveId" clId="{E8779457-608A-47CA-A523-C7D1B6AA51C5}" dt="2025-11-21T19:49:19.551" v="1790" actId="1076"/>
          <ac:spMkLst>
            <pc:docMk/>
            <pc:sldMk cId="3948338857" sldId="458"/>
            <ac:spMk id="20" creationId="{6DD9DBEC-6870-D5B5-AD55-23FC932B1CF8}"/>
          </ac:spMkLst>
        </pc:spChg>
        <pc:spChg chg="del">
          <ac:chgData name="Rastislav Hromádka" userId="96dd5df9609ee763" providerId="LiveId" clId="{E8779457-608A-47CA-A523-C7D1B6AA51C5}" dt="2025-11-21T19:44:48.534" v="1728" actId="478"/>
          <ac:spMkLst>
            <pc:docMk/>
            <pc:sldMk cId="3948338857" sldId="458"/>
            <ac:spMk id="21" creationId="{046C7D06-38A2-7A6B-6729-EBEC21CF75C3}"/>
          </ac:spMkLst>
        </pc:spChg>
        <pc:spChg chg="add mod">
          <ac:chgData name="Rastislav Hromádka" userId="96dd5df9609ee763" providerId="LiveId" clId="{E8779457-608A-47CA-A523-C7D1B6AA51C5}" dt="2025-11-21T21:09:49.181" v="1808" actId="20577"/>
          <ac:spMkLst>
            <pc:docMk/>
            <pc:sldMk cId="3948338857" sldId="458"/>
            <ac:spMk id="22" creationId="{AA80F505-8C79-A08E-CD9F-CA0F5E0461FB}"/>
          </ac:spMkLst>
        </pc:spChg>
        <pc:spChg chg="add mod">
          <ac:chgData name="Rastislav Hromádka" userId="96dd5df9609ee763" providerId="LiveId" clId="{E8779457-608A-47CA-A523-C7D1B6AA51C5}" dt="2025-11-21T21:10:08.698" v="1813" actId="20577"/>
          <ac:spMkLst>
            <pc:docMk/>
            <pc:sldMk cId="3948338857" sldId="458"/>
            <ac:spMk id="23" creationId="{B65E9C03-A647-5335-D193-D1DF8600D5DD}"/>
          </ac:spMkLst>
        </pc:spChg>
        <pc:spChg chg="del">
          <ac:chgData name="Rastislav Hromádka" userId="96dd5df9609ee763" providerId="LiveId" clId="{E8779457-608A-47CA-A523-C7D1B6AA51C5}" dt="2025-11-21T19:44:49.813" v="1729" actId="478"/>
          <ac:spMkLst>
            <pc:docMk/>
            <pc:sldMk cId="3948338857" sldId="458"/>
            <ac:spMk id="25" creationId="{B19AC899-23D7-9851-B0C1-C9B20D313627}"/>
          </ac:spMkLst>
        </pc:spChg>
        <pc:spChg chg="del">
          <ac:chgData name="Rastislav Hromádka" userId="96dd5df9609ee763" providerId="LiveId" clId="{E8779457-608A-47CA-A523-C7D1B6AA51C5}" dt="2025-11-21T19:44:44.864" v="1725" actId="478"/>
          <ac:spMkLst>
            <pc:docMk/>
            <pc:sldMk cId="3948338857" sldId="458"/>
            <ac:spMk id="26" creationId="{3F3040A6-3410-8812-D686-9B80BA06974C}"/>
          </ac:spMkLst>
        </pc:spChg>
        <pc:spChg chg="del">
          <ac:chgData name="Rastislav Hromádka" userId="96dd5df9609ee763" providerId="LiveId" clId="{E8779457-608A-47CA-A523-C7D1B6AA51C5}" dt="2025-11-21T19:44:49.813" v="1729" actId="478"/>
          <ac:spMkLst>
            <pc:docMk/>
            <pc:sldMk cId="3948338857" sldId="458"/>
            <ac:spMk id="27" creationId="{F483D760-1D7D-8845-514D-98CB66F4ADB8}"/>
          </ac:spMkLst>
        </pc:spChg>
        <pc:spChg chg="del">
          <ac:chgData name="Rastislav Hromádka" userId="96dd5df9609ee763" providerId="LiveId" clId="{E8779457-608A-47CA-A523-C7D1B6AA51C5}" dt="2025-11-21T19:44:48.534" v="1728" actId="478"/>
          <ac:spMkLst>
            <pc:docMk/>
            <pc:sldMk cId="3948338857" sldId="458"/>
            <ac:spMk id="29" creationId="{BDE39163-C5A1-97B9-3402-329E9CC1605D}"/>
          </ac:spMkLst>
        </pc:spChg>
        <pc:picChg chg="add del mod">
          <ac:chgData name="Rastislav Hromádka" userId="96dd5df9609ee763" providerId="LiveId" clId="{E8779457-608A-47CA-A523-C7D1B6AA51C5}" dt="2025-11-21T19:44:58.932" v="1733" actId="478"/>
          <ac:picMkLst>
            <pc:docMk/>
            <pc:sldMk cId="3948338857" sldId="458"/>
            <ac:picMk id="4" creationId="{B27F11CC-FAE2-802A-9D45-41D3A931266E}"/>
          </ac:picMkLst>
        </pc:picChg>
        <pc:picChg chg="add mod">
          <ac:chgData name="Rastislav Hromádka" userId="96dd5df9609ee763" providerId="LiveId" clId="{E8779457-608A-47CA-A523-C7D1B6AA51C5}" dt="2025-11-21T19:46:44.731" v="1764" actId="1076"/>
          <ac:picMkLst>
            <pc:docMk/>
            <pc:sldMk cId="3948338857" sldId="458"/>
            <ac:picMk id="6" creationId="{A0CBFD61-6E7C-11BF-0646-AE53C19A1091}"/>
          </ac:picMkLst>
        </pc:picChg>
        <pc:picChg chg="del">
          <ac:chgData name="Rastislav Hromádka" userId="96dd5df9609ee763" providerId="LiveId" clId="{E8779457-608A-47CA-A523-C7D1B6AA51C5}" dt="2025-11-21T19:44:44.074" v="1724" actId="478"/>
          <ac:picMkLst>
            <pc:docMk/>
            <pc:sldMk cId="3948338857" sldId="458"/>
            <ac:picMk id="11" creationId="{03D23B15-09DD-E5DE-F71A-ADFD8AD6C4D4}"/>
          </ac:picMkLst>
        </pc:picChg>
        <pc:picChg chg="add mod">
          <ac:chgData name="Rastislav Hromádka" userId="96dd5df9609ee763" providerId="LiveId" clId="{E8779457-608A-47CA-A523-C7D1B6AA51C5}" dt="2025-11-21T19:52:07.555" v="1791" actId="1076"/>
          <ac:picMkLst>
            <pc:docMk/>
            <pc:sldMk cId="3948338857" sldId="458"/>
            <ac:picMk id="12" creationId="{74711A90-7F26-0378-B9ED-A3275A8B01E9}"/>
          </ac:picMkLst>
        </pc:picChg>
        <pc:picChg chg="del">
          <ac:chgData name="Rastislav Hromádka" userId="96dd5df9609ee763" providerId="LiveId" clId="{E8779457-608A-47CA-A523-C7D1B6AA51C5}" dt="2025-11-21T19:44:46.325" v="1727" actId="478"/>
          <ac:picMkLst>
            <pc:docMk/>
            <pc:sldMk cId="3948338857" sldId="458"/>
            <ac:picMk id="14" creationId="{492A5C4B-23AE-0C97-985A-B5C802BCD97A}"/>
          </ac:picMkLst>
        </pc:picChg>
        <pc:picChg chg="add mod">
          <ac:chgData name="Rastislav Hromádka" userId="96dd5df9609ee763" providerId="LiveId" clId="{E8779457-608A-47CA-A523-C7D1B6AA51C5}" dt="2025-11-21T19:46:44.030" v="1763" actId="14100"/>
          <ac:picMkLst>
            <pc:docMk/>
            <pc:sldMk cId="3948338857" sldId="458"/>
            <ac:picMk id="15" creationId="{F94E33A4-236D-040F-C4E6-20ABE46E3B7D}"/>
          </ac:picMkLst>
        </pc:picChg>
        <pc:picChg chg="add mod">
          <ac:chgData name="Rastislav Hromádka" userId="96dd5df9609ee763" providerId="LiveId" clId="{E8779457-608A-47CA-A523-C7D1B6AA51C5}" dt="2025-11-21T19:52:09.553" v="1792" actId="1076"/>
          <ac:picMkLst>
            <pc:docMk/>
            <pc:sldMk cId="3948338857" sldId="458"/>
            <ac:picMk id="17" creationId="{5B093E02-C03C-1333-8C6E-30F51A9B7C76}"/>
          </ac:picMkLst>
        </pc:picChg>
        <pc:picChg chg="del">
          <ac:chgData name="Rastislav Hromádka" userId="96dd5df9609ee763" providerId="LiveId" clId="{E8779457-608A-47CA-A523-C7D1B6AA51C5}" dt="2025-11-21T19:44:45.576" v="1726" actId="478"/>
          <ac:picMkLst>
            <pc:docMk/>
            <pc:sldMk cId="3948338857" sldId="458"/>
            <ac:picMk id="18" creationId="{93606491-530D-29A6-D311-5F7F0D2F1359}"/>
          </ac:picMkLst>
        </pc:picChg>
      </pc:sldChg>
      <pc:sldChg chg="add">
        <pc:chgData name="Rastislav Hromádka" userId="96dd5df9609ee763" providerId="LiveId" clId="{E8779457-608A-47CA-A523-C7D1B6AA51C5}" dt="2025-11-21T21:44:08.401" v="2824"/>
        <pc:sldMkLst>
          <pc:docMk/>
          <pc:sldMk cId="4144353822" sldId="458"/>
        </pc:sldMkLst>
      </pc:sldChg>
      <pc:sldChg chg="delSp modSp add mod">
        <pc:chgData name="Rastislav Hromádka" userId="96dd5df9609ee763" providerId="LiveId" clId="{E8779457-608A-47CA-A523-C7D1B6AA51C5}" dt="2025-11-21T21:52:11.532" v="2862" actId="20577"/>
        <pc:sldMkLst>
          <pc:docMk/>
          <pc:sldMk cId="2378029829" sldId="459"/>
        </pc:sldMkLst>
        <pc:spChg chg="mod">
          <ac:chgData name="Rastislav Hromádka" userId="96dd5df9609ee763" providerId="LiveId" clId="{E8779457-608A-47CA-A523-C7D1B6AA51C5}" dt="2025-11-21T21:10:52.428" v="1823" actId="20577"/>
          <ac:spMkLst>
            <pc:docMk/>
            <pc:sldMk cId="2378029829" sldId="459"/>
            <ac:spMk id="2" creationId="{D9659C76-82A2-DFDE-42A8-B5DB15BEFB5E}"/>
          </ac:spMkLst>
        </pc:spChg>
        <pc:spChg chg="mod">
          <ac:chgData name="Rastislav Hromádka" userId="96dd5df9609ee763" providerId="LiveId" clId="{E8779457-608A-47CA-A523-C7D1B6AA51C5}" dt="2025-11-21T21:52:11.532" v="2862" actId="20577"/>
          <ac:spMkLst>
            <pc:docMk/>
            <pc:sldMk cId="2378029829" sldId="459"/>
            <ac:spMk id="3" creationId="{19FBBAA0-BE9D-DF2B-AAD7-F8DB0679AD75}"/>
          </ac:spMkLst>
        </pc:spChg>
        <pc:spChg chg="del">
          <ac:chgData name="Rastislav Hromádka" userId="96dd5df9609ee763" providerId="LiveId" clId="{E8779457-608A-47CA-A523-C7D1B6AA51C5}" dt="2025-11-21T21:13:15.594" v="2160" actId="478"/>
          <ac:spMkLst>
            <pc:docMk/>
            <pc:sldMk cId="2378029829" sldId="459"/>
            <ac:spMk id="6" creationId="{A8F579F0-550E-8D0A-B3AC-3E6F54C85216}"/>
          </ac:spMkLst>
        </pc:spChg>
      </pc:sldChg>
      <pc:sldChg chg="add del">
        <pc:chgData name="Rastislav Hromádka" userId="96dd5df9609ee763" providerId="LiveId" clId="{E8779457-608A-47CA-A523-C7D1B6AA51C5}" dt="2025-11-21T21:14:08.877" v="2188"/>
        <pc:sldMkLst>
          <pc:docMk/>
          <pc:sldMk cId="3692037145" sldId="460"/>
        </pc:sldMkLst>
      </pc:sldChg>
      <pc:sldChg chg="addSp delSp modSp add mod">
        <pc:chgData name="Rastislav Hromádka" userId="96dd5df9609ee763" providerId="LiveId" clId="{E8779457-608A-47CA-A523-C7D1B6AA51C5}" dt="2025-11-21T21:51:30.969" v="2829" actId="1076"/>
        <pc:sldMkLst>
          <pc:docMk/>
          <pc:sldMk cId="4206203905" sldId="460"/>
        </pc:sldMkLst>
        <pc:spChg chg="mod">
          <ac:chgData name="Rastislav Hromádka" userId="96dd5df9609ee763" providerId="LiveId" clId="{E8779457-608A-47CA-A523-C7D1B6AA51C5}" dt="2025-11-21T21:51:26.527" v="2828" actId="1076"/>
          <ac:spMkLst>
            <pc:docMk/>
            <pc:sldMk cId="4206203905" sldId="460"/>
            <ac:spMk id="2" creationId="{35C0EC53-949C-DA22-2BD1-8F9F05359F44}"/>
          </ac:spMkLst>
        </pc:spChg>
        <pc:spChg chg="add mod">
          <ac:chgData name="Rastislav Hromádka" userId="96dd5df9609ee763" providerId="LiveId" clId="{E8779457-608A-47CA-A523-C7D1B6AA51C5}" dt="2025-11-21T21:24:56.795" v="2364" actId="113"/>
          <ac:spMkLst>
            <pc:docMk/>
            <pc:sldMk cId="4206203905" sldId="460"/>
            <ac:spMk id="9" creationId="{C4866241-3B8E-B6E8-CEA9-9E41B6AA45DF}"/>
          </ac:spMkLst>
        </pc:spChg>
        <pc:spChg chg="add mod">
          <ac:chgData name="Rastislav Hromádka" userId="96dd5df9609ee763" providerId="LiveId" clId="{E8779457-608A-47CA-A523-C7D1B6AA51C5}" dt="2025-11-21T21:51:30.969" v="2829" actId="1076"/>
          <ac:spMkLst>
            <pc:docMk/>
            <pc:sldMk cId="4206203905" sldId="460"/>
            <ac:spMk id="10" creationId="{0D4A1729-68E0-2D13-181B-32198E5FCA19}"/>
          </ac:spMkLst>
        </pc:spChg>
        <pc:spChg chg="del">
          <ac:chgData name="Rastislav Hromádka" userId="96dd5df9609ee763" providerId="LiveId" clId="{E8779457-608A-47CA-A523-C7D1B6AA51C5}" dt="2025-11-21T21:14:27.845" v="2198" actId="478"/>
          <ac:spMkLst>
            <pc:docMk/>
            <pc:sldMk cId="4206203905" sldId="460"/>
            <ac:spMk id="27" creationId="{3219591D-42DF-3B5A-2722-DC57A7710FFE}"/>
          </ac:spMkLst>
        </pc:spChg>
        <pc:picChg chg="add del mod">
          <ac:chgData name="Rastislav Hromádka" userId="96dd5df9609ee763" providerId="LiveId" clId="{E8779457-608A-47CA-A523-C7D1B6AA51C5}" dt="2025-11-21T21:22:32.210" v="2308" actId="478"/>
          <ac:picMkLst>
            <pc:docMk/>
            <pc:sldMk cId="4206203905" sldId="460"/>
            <ac:picMk id="4" creationId="{C260182C-01D8-66BE-9EE9-D690D7AC79BE}"/>
          </ac:picMkLst>
        </pc:picChg>
        <pc:picChg chg="add mod ord">
          <ac:chgData name="Rastislav Hromádka" userId="96dd5df9609ee763" providerId="LiveId" clId="{E8779457-608A-47CA-A523-C7D1B6AA51C5}" dt="2025-11-21T21:24:12.571" v="2333" actId="1076"/>
          <ac:picMkLst>
            <pc:docMk/>
            <pc:sldMk cId="4206203905" sldId="460"/>
            <ac:picMk id="5" creationId="{8750140A-410D-44FC-E66C-B329051BF238}"/>
          </ac:picMkLst>
        </pc:picChg>
        <pc:picChg chg="add mod">
          <ac:chgData name="Rastislav Hromádka" userId="96dd5df9609ee763" providerId="LiveId" clId="{E8779457-608A-47CA-A523-C7D1B6AA51C5}" dt="2025-11-21T21:22:18.567" v="2306" actId="1076"/>
          <ac:picMkLst>
            <pc:docMk/>
            <pc:sldMk cId="4206203905" sldId="460"/>
            <ac:picMk id="6" creationId="{27EF1FD1-CCA2-9775-48BC-7BC372A587EB}"/>
          </ac:picMkLst>
        </pc:picChg>
        <pc:picChg chg="add mod">
          <ac:chgData name="Rastislav Hromádka" userId="96dd5df9609ee763" providerId="LiveId" clId="{E8779457-608A-47CA-A523-C7D1B6AA51C5}" dt="2025-11-21T21:22:55.749" v="2316" actId="1076"/>
          <ac:picMkLst>
            <pc:docMk/>
            <pc:sldMk cId="4206203905" sldId="460"/>
            <ac:picMk id="7" creationId="{CB96448C-CFD0-7D89-5D79-7FAEB9FF2DC5}"/>
          </ac:picMkLst>
        </pc:picChg>
        <pc:picChg chg="add mod">
          <ac:chgData name="Rastislav Hromádka" userId="96dd5df9609ee763" providerId="LiveId" clId="{E8779457-608A-47CA-A523-C7D1B6AA51C5}" dt="2025-11-21T21:23:02.994" v="2318" actId="1076"/>
          <ac:picMkLst>
            <pc:docMk/>
            <pc:sldMk cId="4206203905" sldId="460"/>
            <ac:picMk id="8" creationId="{87AB86C5-7482-8037-CBB4-8A94A5BDC647}"/>
          </ac:picMkLst>
        </pc:picChg>
        <pc:picChg chg="del">
          <ac:chgData name="Rastislav Hromádka" userId="96dd5df9609ee763" providerId="LiveId" clId="{E8779457-608A-47CA-A523-C7D1B6AA51C5}" dt="2025-11-21T21:14:14.362" v="2192" actId="478"/>
          <ac:picMkLst>
            <pc:docMk/>
            <pc:sldMk cId="4206203905" sldId="460"/>
            <ac:picMk id="20" creationId="{CFA4196E-3E90-3874-7C44-9607266F6A09}"/>
          </ac:picMkLst>
        </pc:picChg>
        <pc:picChg chg="del">
          <ac:chgData name="Rastislav Hromádka" userId="96dd5df9609ee763" providerId="LiveId" clId="{E8779457-608A-47CA-A523-C7D1B6AA51C5}" dt="2025-11-21T21:14:13.753" v="2191" actId="478"/>
          <ac:picMkLst>
            <pc:docMk/>
            <pc:sldMk cId="4206203905" sldId="460"/>
            <ac:picMk id="23" creationId="{0E89BABB-4086-96D0-B0D8-BDDA6658B324}"/>
          </ac:picMkLst>
        </pc:picChg>
        <pc:picChg chg="del">
          <ac:chgData name="Rastislav Hromádka" userId="96dd5df9609ee763" providerId="LiveId" clId="{E8779457-608A-47CA-A523-C7D1B6AA51C5}" dt="2025-11-21T21:14:13.081" v="2190" actId="478"/>
          <ac:picMkLst>
            <pc:docMk/>
            <pc:sldMk cId="4206203905" sldId="460"/>
            <ac:picMk id="26" creationId="{B5CAB75A-6F29-C360-2C42-FC856DC5F56D}"/>
          </ac:picMkLst>
        </pc:picChg>
      </pc:sldChg>
      <pc:sldChg chg="addSp delSp modSp add mod delAnim modAnim">
        <pc:chgData name="Rastislav Hromádka" userId="96dd5df9609ee763" providerId="LiveId" clId="{E8779457-608A-47CA-A523-C7D1B6AA51C5}" dt="2025-11-21T21:49:46.468" v="2825" actId="478"/>
        <pc:sldMkLst>
          <pc:docMk/>
          <pc:sldMk cId="3782854189" sldId="461"/>
        </pc:sldMkLst>
        <pc:spChg chg="del">
          <ac:chgData name="Rastislav Hromádka" userId="96dd5df9609ee763" providerId="LiveId" clId="{E8779457-608A-47CA-A523-C7D1B6AA51C5}" dt="2025-11-21T21:18:09.708" v="2210" actId="478"/>
          <ac:spMkLst>
            <pc:docMk/>
            <pc:sldMk cId="3782854189" sldId="461"/>
            <ac:spMk id="9" creationId="{2B5383E9-653F-6321-42E6-1A31CE688FA5}"/>
          </ac:spMkLst>
        </pc:spChg>
        <pc:spChg chg="add mod">
          <ac:chgData name="Rastislav Hromádka" userId="96dd5df9609ee763" providerId="LiveId" clId="{E8779457-608A-47CA-A523-C7D1B6AA51C5}" dt="2025-11-21T21:19:57.916" v="2246" actId="1036"/>
          <ac:spMkLst>
            <pc:docMk/>
            <pc:sldMk cId="3782854189" sldId="461"/>
            <ac:spMk id="15" creationId="{B84DB900-23F1-486B-E939-F3E3B5D64DCE}"/>
          </ac:spMkLst>
        </pc:spChg>
        <pc:spChg chg="del">
          <ac:chgData name="Rastislav Hromádka" userId="96dd5df9609ee763" providerId="LiveId" clId="{E8779457-608A-47CA-A523-C7D1B6AA51C5}" dt="2025-11-21T21:49:46.468" v="2825" actId="478"/>
          <ac:spMkLst>
            <pc:docMk/>
            <pc:sldMk cId="3782854189" sldId="461"/>
            <ac:spMk id="28" creationId="{3E6542EA-EBA2-5F8E-6F3C-4FAF27D6C2A5}"/>
          </ac:spMkLst>
        </pc:spChg>
        <pc:spChg chg="add mod">
          <ac:chgData name="Rastislav Hromádka" userId="96dd5df9609ee763" providerId="LiveId" clId="{E8779457-608A-47CA-A523-C7D1B6AA51C5}" dt="2025-11-21T21:20:58.237" v="2278" actId="20577"/>
          <ac:spMkLst>
            <pc:docMk/>
            <pc:sldMk cId="3782854189" sldId="461"/>
            <ac:spMk id="32" creationId="{D49F1AC4-06B8-87F0-416A-9842E5CFC6CB}"/>
          </ac:spMkLst>
        </pc:spChg>
        <pc:spChg chg="del">
          <ac:chgData name="Rastislav Hromádka" userId="96dd5df9609ee763" providerId="LiveId" clId="{E8779457-608A-47CA-A523-C7D1B6AA51C5}" dt="2025-11-21T21:18:09.708" v="2210" actId="478"/>
          <ac:spMkLst>
            <pc:docMk/>
            <pc:sldMk cId="3782854189" sldId="461"/>
            <ac:spMk id="49" creationId="{3725C6EE-8A39-D8A6-C22F-282501B3F90F}"/>
          </ac:spMkLst>
        </pc:spChg>
        <pc:picChg chg="add mod modCrop">
          <ac:chgData name="Rastislav Hromádka" userId="96dd5df9609ee763" providerId="LiveId" clId="{E8779457-608A-47CA-A523-C7D1B6AA51C5}" dt="2025-11-21T21:19:50.473" v="2241" actId="1076"/>
          <ac:picMkLst>
            <pc:docMk/>
            <pc:sldMk cId="3782854189" sldId="461"/>
            <ac:picMk id="2" creationId="{5D3FDDE5-42B2-4235-D7E2-3D14F51A1412}"/>
          </ac:picMkLst>
        </pc:picChg>
        <pc:picChg chg="del">
          <ac:chgData name="Rastislav Hromádka" userId="96dd5df9609ee763" providerId="LiveId" clId="{E8779457-608A-47CA-A523-C7D1B6AA51C5}" dt="2025-11-21T21:18:09.708" v="2210" actId="478"/>
          <ac:picMkLst>
            <pc:docMk/>
            <pc:sldMk cId="3782854189" sldId="461"/>
            <ac:picMk id="3" creationId="{7D28F48A-5FB8-B8BB-B055-576E8F9CFFFB}"/>
          </ac:picMkLst>
        </pc:picChg>
        <pc:cxnChg chg="del">
          <ac:chgData name="Rastislav Hromádka" userId="96dd5df9609ee763" providerId="LiveId" clId="{E8779457-608A-47CA-A523-C7D1B6AA51C5}" dt="2025-11-21T21:18:09.708" v="2210" actId="478"/>
          <ac:cxnSpMkLst>
            <pc:docMk/>
            <pc:sldMk cId="3782854189" sldId="461"/>
            <ac:cxnSpMk id="4" creationId="{69A2D1DC-2915-781F-4765-D0A027B9F943}"/>
          </ac:cxnSpMkLst>
        </pc:cxnChg>
        <pc:cxnChg chg="del">
          <ac:chgData name="Rastislav Hromádka" userId="96dd5df9609ee763" providerId="LiveId" clId="{E8779457-608A-47CA-A523-C7D1B6AA51C5}" dt="2025-11-21T21:18:09.708" v="2210" actId="478"/>
          <ac:cxnSpMkLst>
            <pc:docMk/>
            <pc:sldMk cId="3782854189" sldId="461"/>
            <ac:cxnSpMk id="5" creationId="{C7ED1B06-4B7C-3C9F-F966-EEA3127C5AE8}"/>
          </ac:cxnSpMkLst>
        </pc:cxnChg>
        <pc:cxnChg chg="add mod">
          <ac:chgData name="Rastislav Hromádka" userId="96dd5df9609ee763" providerId="LiveId" clId="{E8779457-608A-47CA-A523-C7D1B6AA51C5}" dt="2025-11-21T21:19:36.723" v="2236" actId="1076"/>
          <ac:cxnSpMkLst>
            <pc:docMk/>
            <pc:sldMk cId="3782854189" sldId="461"/>
            <ac:cxnSpMk id="6" creationId="{24CC6F21-7C25-F24E-F619-6377ED38C59D}"/>
          </ac:cxnSpMkLst>
        </pc:cxnChg>
        <pc:cxnChg chg="del">
          <ac:chgData name="Rastislav Hromádka" userId="96dd5df9609ee763" providerId="LiveId" clId="{E8779457-608A-47CA-A523-C7D1B6AA51C5}" dt="2025-11-21T21:18:09.708" v="2210" actId="478"/>
          <ac:cxnSpMkLst>
            <pc:docMk/>
            <pc:sldMk cId="3782854189" sldId="461"/>
            <ac:cxnSpMk id="7" creationId="{58A504C9-1CAF-0390-FC48-C824646062F2}"/>
          </ac:cxnSpMkLst>
        </pc:cxnChg>
        <pc:cxnChg chg="del">
          <ac:chgData name="Rastislav Hromádka" userId="96dd5df9609ee763" providerId="LiveId" clId="{E8779457-608A-47CA-A523-C7D1B6AA51C5}" dt="2025-11-21T21:18:09.708" v="2210" actId="478"/>
          <ac:cxnSpMkLst>
            <pc:docMk/>
            <pc:sldMk cId="3782854189" sldId="461"/>
            <ac:cxnSpMk id="8" creationId="{98D97EA9-8DFD-A547-2925-BF1F53BF67DB}"/>
          </ac:cxnSpMkLst>
        </pc:cxnChg>
        <pc:cxnChg chg="add mod">
          <ac:chgData name="Rastislav Hromádka" userId="96dd5df9609ee763" providerId="LiveId" clId="{E8779457-608A-47CA-A523-C7D1B6AA51C5}" dt="2025-11-21T21:19:40.179" v="2237" actId="1076"/>
          <ac:cxnSpMkLst>
            <pc:docMk/>
            <pc:sldMk cId="3782854189" sldId="461"/>
            <ac:cxnSpMk id="10" creationId="{05C42609-9838-AB3D-5A4D-37881CFBDF50}"/>
          </ac:cxnSpMkLst>
        </pc:cxnChg>
        <pc:cxnChg chg="del">
          <ac:chgData name="Rastislav Hromádka" userId="96dd5df9609ee763" providerId="LiveId" clId="{E8779457-608A-47CA-A523-C7D1B6AA51C5}" dt="2025-11-21T21:49:46.468" v="2825" actId="478"/>
          <ac:cxnSpMkLst>
            <pc:docMk/>
            <pc:sldMk cId="3782854189" sldId="461"/>
            <ac:cxnSpMk id="12" creationId="{06DDD94E-942F-7D06-D4E0-3F0955C2D569}"/>
          </ac:cxnSpMkLst>
        </pc:cxnChg>
        <pc:cxnChg chg="del">
          <ac:chgData name="Rastislav Hromádka" userId="96dd5df9609ee763" providerId="LiveId" clId="{E8779457-608A-47CA-A523-C7D1B6AA51C5}" dt="2025-11-21T21:49:46.468" v="2825" actId="478"/>
          <ac:cxnSpMkLst>
            <pc:docMk/>
            <pc:sldMk cId="3782854189" sldId="461"/>
            <ac:cxnSpMk id="13" creationId="{76B8FF60-62B5-A72E-BB89-20DB59165D5A}"/>
          </ac:cxnSpMkLst>
        </pc:cxnChg>
        <pc:cxnChg chg="del">
          <ac:chgData name="Rastislav Hromádka" userId="96dd5df9609ee763" providerId="LiveId" clId="{E8779457-608A-47CA-A523-C7D1B6AA51C5}" dt="2025-11-21T21:18:09.708" v="2210" actId="478"/>
          <ac:cxnSpMkLst>
            <pc:docMk/>
            <pc:sldMk cId="3782854189" sldId="461"/>
            <ac:cxnSpMk id="14" creationId="{F55A73B4-543D-C345-F6D7-69051E783776}"/>
          </ac:cxnSpMkLst>
        </pc:cxnChg>
        <pc:cxnChg chg="del">
          <ac:chgData name="Rastislav Hromádka" userId="96dd5df9609ee763" providerId="LiveId" clId="{E8779457-608A-47CA-A523-C7D1B6AA51C5}" dt="2025-11-21T21:18:09.708" v="2210" actId="478"/>
          <ac:cxnSpMkLst>
            <pc:docMk/>
            <pc:sldMk cId="3782854189" sldId="461"/>
            <ac:cxnSpMk id="19" creationId="{962CEDF3-728A-7A6D-45E1-EE69A00533DE}"/>
          </ac:cxnSpMkLst>
        </pc:cxnChg>
        <pc:cxnChg chg="del">
          <ac:chgData name="Rastislav Hromádka" userId="96dd5df9609ee763" providerId="LiveId" clId="{E8779457-608A-47CA-A523-C7D1B6AA51C5}" dt="2025-11-21T21:49:46.468" v="2825" actId="478"/>
          <ac:cxnSpMkLst>
            <pc:docMk/>
            <pc:sldMk cId="3782854189" sldId="461"/>
            <ac:cxnSpMk id="22" creationId="{AA95D49F-A8A6-3C09-5086-7D2C0FE0BE43}"/>
          </ac:cxnSpMkLst>
        </pc:cxnChg>
        <pc:cxnChg chg="add del mod">
          <ac:chgData name="Rastislav Hromádka" userId="96dd5df9609ee763" providerId="LiveId" clId="{E8779457-608A-47CA-A523-C7D1B6AA51C5}" dt="2025-11-21T21:20:04.317" v="2247" actId="478"/>
          <ac:cxnSpMkLst>
            <pc:docMk/>
            <pc:sldMk cId="3782854189" sldId="461"/>
            <ac:cxnSpMk id="23" creationId="{08C4B027-D0DF-11EC-9D2E-CEFC0B9DEA94}"/>
          </ac:cxnSpMkLst>
        </pc:cxnChg>
        <pc:cxnChg chg="del">
          <ac:chgData name="Rastislav Hromádka" userId="96dd5df9609ee763" providerId="LiveId" clId="{E8779457-608A-47CA-A523-C7D1B6AA51C5}" dt="2025-11-21T21:49:46.468" v="2825" actId="478"/>
          <ac:cxnSpMkLst>
            <pc:docMk/>
            <pc:sldMk cId="3782854189" sldId="461"/>
            <ac:cxnSpMk id="25" creationId="{67DC1E26-8218-AE59-E0AE-4C7B636EFC6E}"/>
          </ac:cxnSpMkLst>
        </pc:cxnChg>
      </pc:sldChg>
      <pc:sldChg chg="addSp delSp modSp add mod">
        <pc:chgData name="Rastislav Hromádka" userId="96dd5df9609ee763" providerId="LiveId" clId="{E8779457-608A-47CA-A523-C7D1B6AA51C5}" dt="2025-11-21T21:28:01.169" v="2444" actId="20577"/>
        <pc:sldMkLst>
          <pc:docMk/>
          <pc:sldMk cId="882745561" sldId="462"/>
        </pc:sldMkLst>
        <pc:spChg chg="add mod">
          <ac:chgData name="Rastislav Hromádka" userId="96dd5df9609ee763" providerId="LiveId" clId="{E8779457-608A-47CA-A523-C7D1B6AA51C5}" dt="2025-11-21T21:27:45.481" v="2428" actId="1076"/>
          <ac:spMkLst>
            <pc:docMk/>
            <pc:sldMk cId="882745561" sldId="462"/>
            <ac:spMk id="9" creationId="{0A0E097B-F49B-62F8-E3D7-911440649F93}"/>
          </ac:spMkLst>
        </pc:spChg>
        <pc:spChg chg="add mod">
          <ac:chgData name="Rastislav Hromádka" userId="96dd5df9609ee763" providerId="LiveId" clId="{E8779457-608A-47CA-A523-C7D1B6AA51C5}" dt="2025-11-21T21:27:42.944" v="2427" actId="1076"/>
          <ac:spMkLst>
            <pc:docMk/>
            <pc:sldMk cId="882745561" sldId="462"/>
            <ac:spMk id="10" creationId="{45526FAD-23BF-EB39-A761-A227A27EF503}"/>
          </ac:spMkLst>
        </pc:spChg>
        <pc:spChg chg="add mod">
          <ac:chgData name="Rastislav Hromádka" userId="96dd5df9609ee763" providerId="LiveId" clId="{E8779457-608A-47CA-A523-C7D1B6AA51C5}" dt="2025-11-21T21:28:01.169" v="2444" actId="20577"/>
          <ac:spMkLst>
            <pc:docMk/>
            <pc:sldMk cId="882745561" sldId="462"/>
            <ac:spMk id="13" creationId="{29A42C77-2873-A4A6-5F45-5302F6D469D9}"/>
          </ac:spMkLst>
        </pc:spChg>
        <pc:picChg chg="add mod ord">
          <ac:chgData name="Rastislav Hromádka" userId="96dd5df9609ee763" providerId="LiveId" clId="{E8779457-608A-47CA-A523-C7D1B6AA51C5}" dt="2025-11-21T21:27:40.279" v="2426" actId="1076"/>
          <ac:picMkLst>
            <pc:docMk/>
            <pc:sldMk cId="882745561" sldId="462"/>
            <ac:picMk id="3" creationId="{93F21DEA-D492-456A-9548-4A5E82EBE0F4}"/>
          </ac:picMkLst>
        </pc:picChg>
        <pc:picChg chg="add mod">
          <ac:chgData name="Rastislav Hromádka" userId="96dd5df9609ee763" providerId="LiveId" clId="{E8779457-608A-47CA-A523-C7D1B6AA51C5}" dt="2025-11-21T21:25:46.308" v="2384" actId="1076"/>
          <ac:picMkLst>
            <pc:docMk/>
            <pc:sldMk cId="882745561" sldId="462"/>
            <ac:picMk id="4" creationId="{E027BF72-A97E-8B61-E771-33DA5FFC1AFB}"/>
          </ac:picMkLst>
        </pc:picChg>
        <pc:picChg chg="del">
          <ac:chgData name="Rastislav Hromádka" userId="96dd5df9609ee763" providerId="LiveId" clId="{E8779457-608A-47CA-A523-C7D1B6AA51C5}" dt="2025-11-21T21:23:13.499" v="2323" actId="478"/>
          <ac:picMkLst>
            <pc:docMk/>
            <pc:sldMk cId="882745561" sldId="462"/>
            <ac:picMk id="5" creationId="{3086715D-0C54-695D-0DCD-E9B858EE574E}"/>
          </ac:picMkLst>
        </pc:picChg>
        <pc:picChg chg="del">
          <ac:chgData name="Rastislav Hromádka" userId="96dd5df9609ee763" providerId="LiveId" clId="{E8779457-608A-47CA-A523-C7D1B6AA51C5}" dt="2025-11-21T21:23:12.814" v="2322" actId="478"/>
          <ac:picMkLst>
            <pc:docMk/>
            <pc:sldMk cId="882745561" sldId="462"/>
            <ac:picMk id="6" creationId="{56392161-EF81-92A2-FDA5-367F3492B5CD}"/>
          </ac:picMkLst>
        </pc:picChg>
        <pc:picChg chg="del">
          <ac:chgData name="Rastislav Hromádka" userId="96dd5df9609ee763" providerId="LiveId" clId="{E8779457-608A-47CA-A523-C7D1B6AA51C5}" dt="2025-11-21T21:23:12.251" v="2321" actId="478"/>
          <ac:picMkLst>
            <pc:docMk/>
            <pc:sldMk cId="882745561" sldId="462"/>
            <ac:picMk id="7" creationId="{E871D9F7-BAD5-C63D-4672-DBAD3D14EFC4}"/>
          </ac:picMkLst>
        </pc:picChg>
        <pc:picChg chg="del">
          <ac:chgData name="Rastislav Hromádka" userId="96dd5df9609ee763" providerId="LiveId" clId="{E8779457-608A-47CA-A523-C7D1B6AA51C5}" dt="2025-11-21T21:23:14.182" v="2324" actId="478"/>
          <ac:picMkLst>
            <pc:docMk/>
            <pc:sldMk cId="882745561" sldId="462"/>
            <ac:picMk id="8" creationId="{DEFF2EF0-6F7E-251A-1F9F-2237D61F2C1E}"/>
          </ac:picMkLst>
        </pc:picChg>
        <pc:picChg chg="add mod modCrop">
          <ac:chgData name="Rastislav Hromádka" userId="96dd5df9609ee763" providerId="LiveId" clId="{E8779457-608A-47CA-A523-C7D1B6AA51C5}" dt="2025-11-21T21:27:29.789" v="2422" actId="1076"/>
          <ac:picMkLst>
            <pc:docMk/>
            <pc:sldMk cId="882745561" sldId="462"/>
            <ac:picMk id="12" creationId="{AC4869DF-60B4-A818-7D47-9D1C43FCE003}"/>
          </ac:picMkLst>
        </pc:picChg>
      </pc:sldChg>
      <pc:sldChg chg="add del">
        <pc:chgData name="Rastislav Hromádka" userId="96dd5df9609ee763" providerId="LiveId" clId="{E8779457-608A-47CA-A523-C7D1B6AA51C5}" dt="2025-11-21T21:18:15.233" v="2212"/>
        <pc:sldMkLst>
          <pc:docMk/>
          <pc:sldMk cId="3131015167" sldId="462"/>
        </pc:sldMkLst>
      </pc:sldChg>
      <pc:sldChg chg="addSp modSp add mod">
        <pc:chgData name="Rastislav Hromádka" userId="96dd5df9609ee763" providerId="LiveId" clId="{E8779457-608A-47CA-A523-C7D1B6AA51C5}" dt="2025-11-21T21:41:18.379" v="2813" actId="1076"/>
        <pc:sldMkLst>
          <pc:docMk/>
          <pc:sldMk cId="3256375453" sldId="463"/>
        </pc:sldMkLst>
        <pc:spChg chg="mod">
          <ac:chgData name="Rastislav Hromádka" userId="96dd5df9609ee763" providerId="LiveId" clId="{E8779457-608A-47CA-A523-C7D1B6AA51C5}" dt="2025-11-21T21:38:43.922" v="2796" actId="1076"/>
          <ac:spMkLst>
            <pc:docMk/>
            <pc:sldMk cId="3256375453" sldId="463"/>
            <ac:spMk id="5" creationId="{A6B1337C-0F1E-4A34-844B-C240924424A6}"/>
          </ac:spMkLst>
        </pc:spChg>
        <pc:spChg chg="mod">
          <ac:chgData name="Rastislav Hromádka" userId="96dd5df9609ee763" providerId="LiveId" clId="{E8779457-608A-47CA-A523-C7D1B6AA51C5}" dt="2025-11-21T21:41:04.018" v="2809" actId="1076"/>
          <ac:spMkLst>
            <pc:docMk/>
            <pc:sldMk cId="3256375453" sldId="463"/>
            <ac:spMk id="10" creationId="{6F3486E1-D4AD-479A-A5DB-1B03BB0743DF}"/>
          </ac:spMkLst>
        </pc:spChg>
        <pc:picChg chg="add mod">
          <ac:chgData name="Rastislav Hromádka" userId="96dd5df9609ee763" providerId="LiveId" clId="{E8779457-608A-47CA-A523-C7D1B6AA51C5}" dt="2025-11-21T21:41:14.116" v="2811" actId="1076"/>
          <ac:picMkLst>
            <pc:docMk/>
            <pc:sldMk cId="3256375453" sldId="463"/>
            <ac:picMk id="2" creationId="{39499EE2-8B5D-8612-75B2-AD31BE892F06}"/>
          </ac:picMkLst>
        </pc:picChg>
        <pc:picChg chg="mod">
          <ac:chgData name="Rastislav Hromádka" userId="96dd5df9609ee763" providerId="LiveId" clId="{E8779457-608A-47CA-A523-C7D1B6AA51C5}" dt="2025-11-21T21:41:18.379" v="2813" actId="1076"/>
          <ac:picMkLst>
            <pc:docMk/>
            <pc:sldMk cId="3256375453" sldId="463"/>
            <ac:picMk id="4" creationId="{0ABC8D05-A3D9-42A5-A8A6-83E78FCB040D}"/>
          </ac:picMkLst>
        </pc:picChg>
        <pc:picChg chg="mod">
          <ac:chgData name="Rastislav Hromádka" userId="96dd5df9609ee763" providerId="LiveId" clId="{E8779457-608A-47CA-A523-C7D1B6AA51C5}" dt="2025-11-21T21:41:16.917" v="2812" actId="1076"/>
          <ac:picMkLst>
            <pc:docMk/>
            <pc:sldMk cId="3256375453" sldId="463"/>
            <ac:picMk id="14" creationId="{2FBBE88E-90F7-47D4-9C6A-3FE12B1CAF50}"/>
          </ac:picMkLst>
        </pc:picChg>
      </pc:sldChg>
    </pc:docChg>
  </pc:docChgLst>
  <pc:docChgLst>
    <pc:chgData name="Rastislav Hromádka" userId="96dd5df9609ee763" providerId="LiveId" clId="{F6FDF030-11BC-4CD0-8941-18FCD4F429B8}"/>
    <pc:docChg chg="custSel addSld delSld modSld">
      <pc:chgData name="Rastislav Hromádka" userId="96dd5df9609ee763" providerId="LiveId" clId="{F6FDF030-11BC-4CD0-8941-18FCD4F429B8}" dt="2025-11-21T12:27:09.646" v="249" actId="478"/>
      <pc:docMkLst>
        <pc:docMk/>
      </pc:docMkLst>
      <pc:sldChg chg="addSp delSp modSp mod">
        <pc:chgData name="Rastislav Hromádka" userId="96dd5df9609ee763" providerId="LiveId" clId="{F6FDF030-11BC-4CD0-8941-18FCD4F429B8}" dt="2025-11-21T12:14:26.840" v="226" actId="1076"/>
        <pc:sldMkLst>
          <pc:docMk/>
          <pc:sldMk cId="413129510" sldId="257"/>
        </pc:sldMkLst>
        <pc:spChg chg="mod">
          <ac:chgData name="Rastislav Hromádka" userId="96dd5df9609ee763" providerId="LiveId" clId="{F6FDF030-11BC-4CD0-8941-18FCD4F429B8}" dt="2025-11-21T10:32:22.567" v="211" actId="313"/>
          <ac:spMkLst>
            <pc:docMk/>
            <pc:sldMk cId="413129510" sldId="257"/>
            <ac:spMk id="3" creationId="{66F26D1E-CE1E-42D0-B50F-DB413D9CB76E}"/>
          </ac:spMkLst>
        </pc:spChg>
        <pc:picChg chg="add del mod modCrop">
          <ac:chgData name="Rastislav Hromádka" userId="96dd5df9609ee763" providerId="LiveId" clId="{F6FDF030-11BC-4CD0-8941-18FCD4F429B8}" dt="2025-11-21T12:13:32.389" v="218" actId="478"/>
          <ac:picMkLst>
            <pc:docMk/>
            <pc:sldMk cId="413129510" sldId="257"/>
            <ac:picMk id="6" creationId="{C37654AA-F0DD-67B9-DB0C-DEF14EB0D575}"/>
          </ac:picMkLst>
        </pc:picChg>
        <pc:picChg chg="add mod modCrop">
          <ac:chgData name="Rastislav Hromádka" userId="96dd5df9609ee763" providerId="LiveId" clId="{F6FDF030-11BC-4CD0-8941-18FCD4F429B8}" dt="2025-11-21T12:14:26.840" v="226" actId="1076"/>
          <ac:picMkLst>
            <pc:docMk/>
            <pc:sldMk cId="413129510" sldId="257"/>
            <ac:picMk id="8" creationId="{24B3AFCC-5A26-825C-D285-08E222DA96B8}"/>
          </ac:picMkLst>
        </pc:picChg>
      </pc:sldChg>
      <pc:sldChg chg="modSp mod">
        <pc:chgData name="Rastislav Hromádka" userId="96dd5df9609ee763" providerId="LiveId" clId="{F6FDF030-11BC-4CD0-8941-18FCD4F429B8}" dt="2025-11-21T12:17:58.863" v="237" actId="1076"/>
        <pc:sldMkLst>
          <pc:docMk/>
          <pc:sldMk cId="1875349967" sldId="261"/>
        </pc:sldMkLst>
        <pc:spChg chg="mod">
          <ac:chgData name="Rastislav Hromádka" userId="96dd5df9609ee763" providerId="LiveId" clId="{F6FDF030-11BC-4CD0-8941-18FCD4F429B8}" dt="2025-11-21T12:17:58.863" v="237" actId="1076"/>
          <ac:spMkLst>
            <pc:docMk/>
            <pc:sldMk cId="1875349967" sldId="261"/>
            <ac:spMk id="2" creationId="{1806E6DE-67C6-446F-8A8C-2A5A895694AD}"/>
          </ac:spMkLst>
        </pc:spChg>
        <pc:picChg chg="mod">
          <ac:chgData name="Rastislav Hromádka" userId="96dd5df9609ee763" providerId="LiveId" clId="{F6FDF030-11BC-4CD0-8941-18FCD4F429B8}" dt="2025-11-21T12:17:55.348" v="236" actId="1076"/>
          <ac:picMkLst>
            <pc:docMk/>
            <pc:sldMk cId="1875349967" sldId="261"/>
            <ac:picMk id="6" creationId="{608CF266-EC3D-4F81-88EC-E366E89D668C}"/>
          </ac:picMkLst>
        </pc:picChg>
      </pc:sldChg>
      <pc:sldChg chg="addSp delSp modSp mod">
        <pc:chgData name="Rastislav Hromádka" userId="96dd5df9609ee763" providerId="LiveId" clId="{F6FDF030-11BC-4CD0-8941-18FCD4F429B8}" dt="2025-11-21T12:27:09.646" v="249" actId="478"/>
        <pc:sldMkLst>
          <pc:docMk/>
          <pc:sldMk cId="2172821486" sldId="439"/>
        </pc:sldMkLst>
        <pc:spChg chg="mod">
          <ac:chgData name="Rastislav Hromádka" userId="96dd5df9609ee763" providerId="LiveId" clId="{F6FDF030-11BC-4CD0-8941-18FCD4F429B8}" dt="2025-11-21T12:16:57.609" v="230" actId="255"/>
          <ac:spMkLst>
            <pc:docMk/>
            <pc:sldMk cId="2172821486" sldId="439"/>
            <ac:spMk id="10" creationId="{6F3486E1-D4AD-479A-A5DB-1B03BB0743DF}"/>
          </ac:spMkLst>
        </pc:spChg>
        <pc:spChg chg="mod">
          <ac:chgData name="Rastislav Hromádka" userId="96dd5df9609ee763" providerId="LiveId" clId="{F6FDF030-11BC-4CD0-8941-18FCD4F429B8}" dt="2025-11-21T12:17:14.441" v="234" actId="1076"/>
          <ac:spMkLst>
            <pc:docMk/>
            <pc:sldMk cId="2172821486" sldId="439"/>
            <ac:spMk id="15" creationId="{9EDB5DC5-B726-70E4-1606-D369BEAB570B}"/>
          </ac:spMkLst>
        </pc:spChg>
        <pc:picChg chg="del">
          <ac:chgData name="Rastislav Hromádka" userId="96dd5df9609ee763" providerId="LiveId" clId="{F6FDF030-11BC-4CD0-8941-18FCD4F429B8}" dt="2025-11-21T12:27:07.637" v="248" actId="478"/>
          <ac:picMkLst>
            <pc:docMk/>
            <pc:sldMk cId="2172821486" sldId="439"/>
            <ac:picMk id="4" creationId="{0ABC8D05-A3D9-42A5-A8A6-83E78FCB040D}"/>
          </ac:picMkLst>
        </pc:picChg>
        <pc:picChg chg="add mod modCrop">
          <ac:chgData name="Rastislav Hromádka" userId="96dd5df9609ee763" providerId="LiveId" clId="{F6FDF030-11BC-4CD0-8941-18FCD4F429B8}" dt="2025-11-21T10:29:57.343" v="183" actId="1076"/>
          <ac:picMkLst>
            <pc:docMk/>
            <pc:sldMk cId="2172821486" sldId="439"/>
            <ac:picMk id="5" creationId="{FC295BEF-32A9-9611-D82B-A768446E0323}"/>
          </ac:picMkLst>
        </pc:picChg>
        <pc:picChg chg="del mod">
          <ac:chgData name="Rastislav Hromádka" userId="96dd5df9609ee763" providerId="LiveId" clId="{F6FDF030-11BC-4CD0-8941-18FCD4F429B8}" dt="2025-11-21T12:27:03.864" v="247" actId="478"/>
          <ac:picMkLst>
            <pc:docMk/>
            <pc:sldMk cId="2172821486" sldId="439"/>
            <ac:picMk id="13" creationId="{842974D0-FEB6-BF20-47CC-AD69DF8D6542}"/>
          </ac:picMkLst>
        </pc:picChg>
        <pc:picChg chg="del">
          <ac:chgData name="Rastislav Hromádka" userId="96dd5df9609ee763" providerId="LiveId" clId="{F6FDF030-11BC-4CD0-8941-18FCD4F429B8}" dt="2025-11-21T12:27:09.646" v="249" actId="478"/>
          <ac:picMkLst>
            <pc:docMk/>
            <pc:sldMk cId="2172821486" sldId="439"/>
            <ac:picMk id="14" creationId="{2FBBE88E-90F7-47D4-9C6A-3FE12B1CAF50}"/>
          </ac:picMkLst>
        </pc:picChg>
      </pc:sldChg>
      <pc:sldChg chg="modSp add mod">
        <pc:chgData name="Rastislav Hromádka" userId="96dd5df9609ee763" providerId="LiveId" clId="{F6FDF030-11BC-4CD0-8941-18FCD4F429B8}" dt="2025-11-21T12:20:44.379" v="242" actId="1076"/>
        <pc:sldMkLst>
          <pc:docMk/>
          <pc:sldMk cId="287061446" sldId="440"/>
        </pc:sldMkLst>
        <pc:spChg chg="mod">
          <ac:chgData name="Rastislav Hromádka" userId="96dd5df9609ee763" providerId="LiveId" clId="{F6FDF030-11BC-4CD0-8941-18FCD4F429B8}" dt="2025-11-21T12:20:36.194" v="241" actId="1076"/>
          <ac:spMkLst>
            <pc:docMk/>
            <pc:sldMk cId="287061446" sldId="440"/>
            <ac:spMk id="5" creationId="{A6B1337C-0F1E-4A34-844B-C240924424A6}"/>
          </ac:spMkLst>
        </pc:spChg>
        <pc:spChg chg="mod">
          <ac:chgData name="Rastislav Hromádka" userId="96dd5df9609ee763" providerId="LiveId" clId="{F6FDF030-11BC-4CD0-8941-18FCD4F429B8}" dt="2025-11-21T12:20:44.379" v="242" actId="1076"/>
          <ac:spMkLst>
            <pc:docMk/>
            <pc:sldMk cId="287061446" sldId="440"/>
            <ac:spMk id="10" creationId="{6F3486E1-D4AD-479A-A5DB-1B03BB0743DF}"/>
          </ac:spMkLst>
        </pc:spChg>
      </pc:sldChg>
      <pc:sldChg chg="addSp modSp mod">
        <pc:chgData name="Rastislav Hromádka" userId="96dd5df9609ee763" providerId="LiveId" clId="{F6FDF030-11BC-4CD0-8941-18FCD4F429B8}" dt="2025-11-21T12:14:57.919" v="228" actId="1076"/>
        <pc:sldMkLst>
          <pc:docMk/>
          <pc:sldMk cId="1121047772" sldId="447"/>
        </pc:sldMkLst>
        <pc:spChg chg="mod">
          <ac:chgData name="Rastislav Hromádka" userId="96dd5df9609ee763" providerId="LiveId" clId="{F6FDF030-11BC-4CD0-8941-18FCD4F429B8}" dt="2025-11-21T10:10:05.879" v="157" actId="113"/>
          <ac:spMkLst>
            <pc:docMk/>
            <pc:sldMk cId="1121047772" sldId="447"/>
            <ac:spMk id="3" creationId="{5F6DB639-2731-A5D6-5774-1C09C1E68FC7}"/>
          </ac:spMkLst>
        </pc:spChg>
        <pc:picChg chg="add mod">
          <ac:chgData name="Rastislav Hromádka" userId="96dd5df9609ee763" providerId="LiveId" clId="{F6FDF030-11BC-4CD0-8941-18FCD4F429B8}" dt="2025-11-21T12:14:57.919" v="228" actId="1076"/>
          <ac:picMkLst>
            <pc:docMk/>
            <pc:sldMk cId="1121047772" sldId="447"/>
            <ac:picMk id="4" creationId="{2E2EB566-B311-925F-1D1F-62A2D6B32D48}"/>
          </ac:picMkLst>
        </pc:picChg>
        <pc:picChg chg="add mod">
          <ac:chgData name="Rastislav Hromádka" userId="96dd5df9609ee763" providerId="LiveId" clId="{F6FDF030-11BC-4CD0-8941-18FCD4F429B8}" dt="2025-11-21T12:14:55.915" v="227" actId="1076"/>
          <ac:picMkLst>
            <pc:docMk/>
            <pc:sldMk cId="1121047772" sldId="447"/>
            <ac:picMk id="6" creationId="{EAB7C8BD-5781-6065-CE0C-E3222AFC4CBB}"/>
          </ac:picMkLst>
        </pc:picChg>
      </pc:sldChg>
      <pc:sldChg chg="addSp delSp modSp add mod">
        <pc:chgData name="Rastislav Hromádka" userId="96dd5df9609ee763" providerId="LiveId" clId="{F6FDF030-11BC-4CD0-8941-18FCD4F429B8}" dt="2025-11-21T10:09:49.723" v="155" actId="113"/>
        <pc:sldMkLst>
          <pc:docMk/>
          <pc:sldMk cId="27725635" sldId="448"/>
        </pc:sldMkLst>
        <pc:spChg chg="mod">
          <ac:chgData name="Rastislav Hromádka" userId="96dd5df9609ee763" providerId="LiveId" clId="{F6FDF030-11BC-4CD0-8941-18FCD4F429B8}" dt="2025-11-21T10:09:49.723" v="155" actId="113"/>
          <ac:spMkLst>
            <pc:docMk/>
            <pc:sldMk cId="27725635" sldId="448"/>
            <ac:spMk id="3" creationId="{E5B37A49-68B5-5713-70B7-F22511F6BCF4}"/>
          </ac:spMkLst>
        </pc:spChg>
        <pc:picChg chg="del">
          <ac:chgData name="Rastislav Hromádka" userId="96dd5df9609ee763" providerId="LiveId" clId="{F6FDF030-11BC-4CD0-8941-18FCD4F429B8}" dt="2025-11-21T10:04:52.617" v="149" actId="478"/>
          <ac:picMkLst>
            <pc:docMk/>
            <pc:sldMk cId="27725635" sldId="448"/>
            <ac:picMk id="4" creationId="{CAB01CE7-5094-C33F-2D3D-9B923D4EBDBB}"/>
          </ac:picMkLst>
        </pc:picChg>
        <pc:picChg chg="add mod">
          <ac:chgData name="Rastislav Hromádka" userId="96dd5df9609ee763" providerId="LiveId" clId="{F6FDF030-11BC-4CD0-8941-18FCD4F429B8}" dt="2025-11-21T10:08:05.151" v="153" actId="1076"/>
          <ac:picMkLst>
            <pc:docMk/>
            <pc:sldMk cId="27725635" sldId="448"/>
            <ac:picMk id="5" creationId="{588C8BB6-EF8E-F2FF-65B9-BF2C7AE13639}"/>
          </ac:picMkLst>
        </pc:picChg>
        <pc:picChg chg="add mod ord">
          <ac:chgData name="Rastislav Hromádka" userId="96dd5df9609ee763" providerId="LiveId" clId="{F6FDF030-11BC-4CD0-8941-18FCD4F429B8}" dt="2025-11-21T10:08:06.857" v="154" actId="1076"/>
          <ac:picMkLst>
            <pc:docMk/>
            <pc:sldMk cId="27725635" sldId="448"/>
            <ac:picMk id="6" creationId="{C94761AC-9F07-17F1-8565-6686EA49446F}"/>
          </ac:picMkLst>
        </pc:picChg>
      </pc:sldChg>
      <pc:sldChg chg="modSp add mod">
        <pc:chgData name="Rastislav Hromádka" userId="96dd5df9609ee763" providerId="LiveId" clId="{F6FDF030-11BC-4CD0-8941-18FCD4F429B8}" dt="2025-11-21T12:19:04.459" v="239" actId="1076"/>
        <pc:sldMkLst>
          <pc:docMk/>
          <pc:sldMk cId="1198643254" sldId="449"/>
        </pc:sldMkLst>
        <pc:spChg chg="mod">
          <ac:chgData name="Rastislav Hromádka" userId="96dd5df9609ee763" providerId="LiveId" clId="{F6FDF030-11BC-4CD0-8941-18FCD4F429B8}" dt="2025-11-21T12:19:04.459" v="239" actId="1076"/>
          <ac:spMkLst>
            <pc:docMk/>
            <pc:sldMk cId="1198643254" sldId="449"/>
            <ac:spMk id="5" creationId="{A6B1337C-0F1E-4A34-844B-C240924424A6}"/>
          </ac:spMkLst>
        </pc:spChg>
      </pc:sldChg>
      <pc:sldChg chg="add del">
        <pc:chgData name="Rastislav Hromádka" userId="96dd5df9609ee763" providerId="LiveId" clId="{F6FDF030-11BC-4CD0-8941-18FCD4F429B8}" dt="2025-11-21T12:22:56.701" v="245"/>
        <pc:sldMkLst>
          <pc:docMk/>
          <pc:sldMk cId="675982775" sldId="450"/>
        </pc:sldMkLst>
      </pc:sldChg>
      <pc:sldChg chg="add del">
        <pc:chgData name="Rastislav Hromádka" userId="96dd5df9609ee763" providerId="LiveId" clId="{F6FDF030-11BC-4CD0-8941-18FCD4F429B8}" dt="2025-11-21T12:22:56.701" v="245"/>
        <pc:sldMkLst>
          <pc:docMk/>
          <pc:sldMk cId="3246604668" sldId="451"/>
        </pc:sldMkLst>
      </pc:sldChg>
      <pc:sldChg chg="add">
        <pc:chgData name="Rastislav Hromádka" userId="96dd5df9609ee763" providerId="LiveId" clId="{F6FDF030-11BC-4CD0-8941-18FCD4F429B8}" dt="2025-11-21T12:26:48.345" v="246"/>
        <pc:sldMkLst>
          <pc:docMk/>
          <pc:sldMk cId="1756083363" sldId="452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2T17:58:21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2T17:58:21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0 0 0,'3'-5'0'0'0,"-3"3"0"0"0,1 0 0 0 0,-1 1 0 0 0,1-1 0 0 0,0 1 0 0 0,-1-1 0 0 0,1 1 0 0 0,0 0 0 0 0,0-1 0 0 0,1 0 0 0 0,-2 2 0 0 0,2-2 0 0 0,-2 2 0 0 0,0 0 0 0 0,0 0 0 0 0,0 0 0 0 0,0-1 0 0 0,1 1 0 0 0,-1 0 0 0 0,0 0 0 0 0,0 0 0 0 0,0 0 0 0 0,0 0 0 0 0,0 0 0 0 0,0 0 0 0 0,0-1 0 0 0,0 1 0 0 0,0 0 0 0 0,0 0 0 0 0,0 0 0 0 0,0 0 0 0 0,0 0 0 0 0,0 0 0 0 0,0-1 0 0 0,0 1 0 0 0,0 0 0 0 0,0 0 0 0 0,0 0 0 0 0,0 0 0 0 0,0 0 0 0 0,0 0 0 0 0,0-1 0 0 0,0 1 0 0 0,0 0 0 0 0,0 0 0 0 0,-1 0 0 0 0,1 0 0 0 0,0 0 0 0 0,0 0 0 0 0,0 0 0 0 0,0 0 0 0 0,0-1 0 0 0,0 1 0 0 0,0 0 0 0 0,0 0 0 0 0,0 0 0 0 0,-1 0 0 0 0,1 0 0 0 0,0 0 0 0 0,0 0 0 0 0,0 0 0 0 0,0 0 0 0 0,0 0 0 0 0,0 0 0 0 0,-1 0 0 0 0,1 0 0 0 0,0 0 0 0 0,0 0 0 0 0,0 0 0 0 0,0 0 0 0 0,0 0 0 0 0,0 0 0 0 0,-1 0 0 0 0,1 0 0 0 0,0 0 0 0 0,0 0 0 0 0,0 0 0 0 0,0 0 0 0 0,0 0 0 0 0,0 0 0 0 0,-1 0 0 0 0,1 0 0 0 0,0 0 0 0 0,0 0 0 0 0,0 0 0 0 0,0 0 0 0 0,0 1 0 0 0,0-1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0,1 1 0 0 0,0-1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0-28T22:08:25.009"/>
    </inkml:context>
    <inkml:brush xml:id="br0">
      <inkml:brushProperty name="width" value="0.04" units="cm"/>
      <inkml:brushProperty name="height" value="0.04" units="cm"/>
    </inkml:brush>
  </inkml:definitions>
  <inkml:trace contextRef="#ctx0" brushRef="#br0">4981 3385 9780,'0'0'0,"0"-31"1585,0 31-1233,-31 0-272,31 0 64,0 0-47,0 0-65,0 0-48,0 0-353,0 0-495,0 0-961,0 0-2433,0 0 769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0-28T22:08:25.009"/>
    </inkml:context>
    <inkml:brush xml:id="br0">
      <inkml:brushProperty name="width" value="0.04" units="cm"/>
      <inkml:brushProperty name="height" value="0.04" units="cm"/>
    </inkml:brush>
  </inkml:definitions>
  <inkml:trace contextRef="#ctx0" brushRef="#br0">4981 3385 9780,'0'0'0,"0"-31"1585,0 31-1233,-31 0-272,31 0 64,0 0-47,0 0-65,0 0-48,0 0-353,0 0-495,0 0-961,0 0-2433,0 0 769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0-28T22:08:25.009"/>
    </inkml:context>
    <inkml:brush xml:id="br0">
      <inkml:brushProperty name="width" value="0.04" units="cm"/>
      <inkml:brushProperty name="height" value="0.04" units="cm"/>
    </inkml:brush>
  </inkml:definitions>
  <inkml:trace contextRef="#ctx0" brushRef="#br0">4981 3385 9780,'0'0'0,"0"-31"1585,0 31-1233,-31 0-272,31 0 64,0 0-47,0 0-65,0 0-48,0 0-353,0 0-495,0 0-961,0 0-2433,0 0 769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0-28T22:08:25.009"/>
    </inkml:context>
    <inkml:brush xml:id="br0">
      <inkml:brushProperty name="width" value="0.04" units="cm"/>
      <inkml:brushProperty name="height" value="0.04" units="cm"/>
    </inkml:brush>
  </inkml:definitions>
  <inkml:trace contextRef="#ctx0" brushRef="#br0">4981 3385 9780,'0'0'0,"0"-31"1585,0 31-1233,-31 0-272,31 0 64,0 0-47,0 0-65,0 0-48,0 0-353,0 0-495,0 0-961,0 0-2433,0 0 769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2T17:58:21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2T17:58:21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0 0 0,'3'-5'0'0'0,"-3"3"0"0"0,1 0 0 0 0,-1 1 0 0 0,1-1 0 0 0,0 1 0 0 0,-1-1 0 0 0,1 1 0 0 0,0 0 0 0 0,0-1 0 0 0,1 0 0 0 0,-2 2 0 0 0,2-2 0 0 0,-2 2 0 0 0,0 0 0 0 0,0 0 0 0 0,0 0 0 0 0,0-1 0 0 0,1 1 0 0 0,-1 0 0 0 0,0 0 0 0 0,0 0 0 0 0,0 0 0 0 0,0 0 0 0 0,0 0 0 0 0,0 0 0 0 0,0-1 0 0 0,0 1 0 0 0,0 0 0 0 0,0 0 0 0 0,0 0 0 0 0,0 0 0 0 0,0 0 0 0 0,0 0 0 0 0,0-1 0 0 0,0 1 0 0 0,0 0 0 0 0,0 0 0 0 0,0 0 0 0 0,0 0 0 0 0,0 0 0 0 0,0 0 0 0 0,0-1 0 0 0,0 1 0 0 0,0 0 0 0 0,0 0 0 0 0,-1 0 0 0 0,1 0 0 0 0,0 0 0 0 0,0 0 0 0 0,0 0 0 0 0,0 0 0 0 0,0-1 0 0 0,0 1 0 0 0,0 0 0 0 0,0 0 0 0 0,0 0 0 0 0,-1 0 0 0 0,1 0 0 0 0,0 0 0 0 0,0 0 0 0 0,0 0 0 0 0,0 0 0 0 0,0 0 0 0 0,0 0 0 0 0,-1 0 0 0 0,1 0 0 0 0,0 0 0 0 0,0 0 0 0 0,0 0 0 0 0,0 0 0 0 0,0 0 0 0 0,0 0 0 0 0,-1 0 0 0 0,1 0 0 0 0,0 0 0 0 0,0 0 0 0 0,0 0 0 0 0,0 0 0 0 0,0 0 0 0 0,0 0 0 0 0,-1 0 0 0 0,1 0 0 0 0,0 0 0 0 0,0 0 0 0 0,0 0 0 0 0,0 0 0 0 0,0 1 0 0 0,0-1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0,1 1 0 0 0,0-1 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2T17:58:21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2T17:58:21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0 0 0,'3'-5'0'0'0,"-3"3"0"0"0,1 0 0 0 0,-1 1 0 0 0,1-1 0 0 0,0 1 0 0 0,-1-1 0 0 0,1 1 0 0 0,0 0 0 0 0,0-1 0 0 0,1 0 0 0 0,-2 2 0 0 0,2-2 0 0 0,-2 2 0 0 0,0 0 0 0 0,0 0 0 0 0,0 0 0 0 0,0-1 0 0 0,1 1 0 0 0,-1 0 0 0 0,0 0 0 0 0,0 0 0 0 0,0 0 0 0 0,0 0 0 0 0,0 0 0 0 0,0 0 0 0 0,0-1 0 0 0,0 1 0 0 0,0 0 0 0 0,0 0 0 0 0,0 0 0 0 0,0 0 0 0 0,0 0 0 0 0,0 0 0 0 0,0-1 0 0 0,0 1 0 0 0,0 0 0 0 0,0 0 0 0 0,0 0 0 0 0,0 0 0 0 0,0 0 0 0 0,0 0 0 0 0,0-1 0 0 0,0 1 0 0 0,0 0 0 0 0,0 0 0 0 0,-1 0 0 0 0,1 0 0 0 0,0 0 0 0 0,0 0 0 0 0,0 0 0 0 0,0 0 0 0 0,0-1 0 0 0,0 1 0 0 0,0 0 0 0 0,0 0 0 0 0,0 0 0 0 0,-1 0 0 0 0,1 0 0 0 0,0 0 0 0 0,0 0 0 0 0,0 0 0 0 0,0 0 0 0 0,0 0 0 0 0,0 0 0 0 0,-1 0 0 0 0,1 0 0 0 0,0 0 0 0 0,0 0 0 0 0,0 0 0 0 0,0 0 0 0 0,0 0 0 0 0,0 0 0 0 0,-1 0 0 0 0,1 0 0 0 0,0 0 0 0 0,0 0 0 0 0,0 0 0 0 0,0 0 0 0 0,0 0 0 0 0,0 0 0 0 0,-1 0 0 0 0,1 0 0 0 0,0 0 0 0 0,0 0 0 0 0,0 0 0 0 0,0 0 0 0 0,0 1 0 0 0,0-1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0,1 1 0 0 0,0-1 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2T17:58:21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2T17:58:21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0 0 0,'3'-5'0'0'0,"-3"3"0"0"0,1 0 0 0 0,-1 1 0 0 0,1-1 0 0 0,0 1 0 0 0,-1-1 0 0 0,1 1 0 0 0,0 0 0 0 0,0-1 0 0 0,1 0 0 0 0,-2 2 0 0 0,2-2 0 0 0,-2 2 0 0 0,0 0 0 0 0,0 0 0 0 0,0 0 0 0 0,0-1 0 0 0,1 1 0 0 0,-1 0 0 0 0,0 0 0 0 0,0 0 0 0 0,0 0 0 0 0,0 0 0 0 0,0 0 0 0 0,0 0 0 0 0,0-1 0 0 0,0 1 0 0 0,0 0 0 0 0,0 0 0 0 0,0 0 0 0 0,0 0 0 0 0,0 0 0 0 0,0 0 0 0 0,0-1 0 0 0,0 1 0 0 0,0 0 0 0 0,0 0 0 0 0,0 0 0 0 0,0 0 0 0 0,0 0 0 0 0,0 0 0 0 0,0-1 0 0 0,0 1 0 0 0,0 0 0 0 0,0 0 0 0 0,-1 0 0 0 0,1 0 0 0 0,0 0 0 0 0,0 0 0 0 0,0 0 0 0 0,0 0 0 0 0,0-1 0 0 0,0 1 0 0 0,0 0 0 0 0,0 0 0 0 0,0 0 0 0 0,-1 0 0 0 0,1 0 0 0 0,0 0 0 0 0,0 0 0 0 0,0 0 0 0 0,0 0 0 0 0,0 0 0 0 0,0 0 0 0 0,-1 0 0 0 0,1 0 0 0 0,0 0 0 0 0,0 0 0 0 0,0 0 0 0 0,0 0 0 0 0,0 0 0 0 0,0 0 0 0 0,-1 0 0 0 0,1 0 0 0 0,0 0 0 0 0,0 0 0 0 0,0 0 0 0 0,0 0 0 0 0,0 0 0 0 0,0 0 0 0 0,-1 0 0 0 0,1 0 0 0 0,0 0 0 0 0,0 0 0 0 0,0 0 0 0 0,0 0 0 0 0,0 1 0 0 0,0-1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0,1 1 0 0 0,0-1 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2T17:58:21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0 0 0,'3'-5'0'0'0,"-3"3"0"0"0,1 0 0 0 0,-1 1 0 0 0,1-1 0 0 0,0 1 0 0 0,-1-1 0 0 0,1 1 0 0 0,0 0 0 0 0,0-1 0 0 0,1 0 0 0 0,-2 2 0 0 0,2-2 0 0 0,-2 2 0 0 0,0 0 0 0 0,0 0 0 0 0,0 0 0 0 0,0-1 0 0 0,1 1 0 0 0,-1 0 0 0 0,0 0 0 0 0,0 0 0 0 0,0 0 0 0 0,0 0 0 0 0,0 0 0 0 0,0 0 0 0 0,0-1 0 0 0,0 1 0 0 0,0 0 0 0 0,0 0 0 0 0,0 0 0 0 0,0 0 0 0 0,0 0 0 0 0,0 0 0 0 0,0-1 0 0 0,0 1 0 0 0,0 0 0 0 0,0 0 0 0 0,0 0 0 0 0,0 0 0 0 0,0 0 0 0 0,0 0 0 0 0,0-1 0 0 0,0 1 0 0 0,0 0 0 0 0,0 0 0 0 0,-1 0 0 0 0,1 0 0 0 0,0 0 0 0 0,0 0 0 0 0,0 0 0 0 0,0 0 0 0 0,0-1 0 0 0,0 1 0 0 0,0 0 0 0 0,0 0 0 0 0,0 0 0 0 0,-1 0 0 0 0,1 0 0 0 0,0 0 0 0 0,0 0 0 0 0,0 0 0 0 0,0 0 0 0 0,0 0 0 0 0,0 0 0 0 0,-1 0 0 0 0,1 0 0 0 0,0 0 0 0 0,0 0 0 0 0,0 0 0 0 0,0 0 0 0 0,0 0 0 0 0,0 0 0 0 0,-1 0 0 0 0,1 0 0 0 0,0 0 0 0 0,0 0 0 0 0,0 0 0 0 0,0 0 0 0 0,0 0 0 0 0,0 0 0 0 0,-1 0 0 0 0,1 0 0 0 0,0 0 0 0 0,0 0 0 0 0,0 0 0 0 0,0 0 0 0 0,0 1 0 0 0,0-1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0,1 1 0 0 0,0-1 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2T17:58:21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2T17:58:21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0 0 0,'3'-5'0'0'0,"-3"3"0"0"0,1 0 0 0 0,-1 1 0 0 0,1-1 0 0 0,0 1 0 0 0,-1-1 0 0 0,1 1 0 0 0,0 0 0 0 0,0-1 0 0 0,1 0 0 0 0,-2 2 0 0 0,2-2 0 0 0,-2 2 0 0 0,0 0 0 0 0,0 0 0 0 0,0 0 0 0 0,0-1 0 0 0,1 1 0 0 0,-1 0 0 0 0,0 0 0 0 0,0 0 0 0 0,0 0 0 0 0,0 0 0 0 0,0 0 0 0 0,0 0 0 0 0,0-1 0 0 0,0 1 0 0 0,0 0 0 0 0,0 0 0 0 0,0 0 0 0 0,0 0 0 0 0,0 0 0 0 0,0 0 0 0 0,0-1 0 0 0,0 1 0 0 0,0 0 0 0 0,0 0 0 0 0,0 0 0 0 0,0 0 0 0 0,0 0 0 0 0,0 0 0 0 0,0-1 0 0 0,0 1 0 0 0,0 0 0 0 0,0 0 0 0 0,-1 0 0 0 0,1 0 0 0 0,0 0 0 0 0,0 0 0 0 0,0 0 0 0 0,0 0 0 0 0,0-1 0 0 0,0 1 0 0 0,0 0 0 0 0,0 0 0 0 0,0 0 0 0 0,-1 0 0 0 0,1 0 0 0 0,0 0 0 0 0,0 0 0 0 0,0 0 0 0 0,0 0 0 0 0,0 0 0 0 0,0 0 0 0 0,-1 0 0 0 0,1 0 0 0 0,0 0 0 0 0,0 0 0 0 0,0 0 0 0 0,0 0 0 0 0,0 0 0 0 0,0 0 0 0 0,-1 0 0 0 0,1 0 0 0 0,0 0 0 0 0,0 0 0 0 0,0 0 0 0 0,0 0 0 0 0,0 0 0 0 0,0 0 0 0 0,-1 0 0 0 0,1 0 0 0 0,0 0 0 0 0,0 0 0 0 0,0 0 0 0 0,0 0 0 0 0,0 1 0 0 0,0-1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0,1 1 0 0 0,0-1 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2T17:58:21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2T17:58:21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0 0 0,'3'-5'0'0'0,"-3"3"0"0"0,1 0 0 0 0,-1 1 0 0 0,1-1 0 0 0,0 1 0 0 0,-1-1 0 0 0,1 1 0 0 0,0 0 0 0 0,0-1 0 0 0,1 0 0 0 0,-2 2 0 0 0,2-2 0 0 0,-2 2 0 0 0,0 0 0 0 0,0 0 0 0 0,0 0 0 0 0,0-1 0 0 0,1 1 0 0 0,-1 0 0 0 0,0 0 0 0 0,0 0 0 0 0,0 0 0 0 0,0 0 0 0 0,0 0 0 0 0,0 0 0 0 0,0-1 0 0 0,0 1 0 0 0,0 0 0 0 0,0 0 0 0 0,0 0 0 0 0,0 0 0 0 0,0 0 0 0 0,0 0 0 0 0,0-1 0 0 0,0 1 0 0 0,0 0 0 0 0,0 0 0 0 0,0 0 0 0 0,0 0 0 0 0,0 0 0 0 0,0 0 0 0 0,0-1 0 0 0,0 1 0 0 0,0 0 0 0 0,0 0 0 0 0,-1 0 0 0 0,1 0 0 0 0,0 0 0 0 0,0 0 0 0 0,0 0 0 0 0,0 0 0 0 0,0-1 0 0 0,0 1 0 0 0,0 0 0 0 0,0 0 0 0 0,0 0 0 0 0,-1 0 0 0 0,1 0 0 0 0,0 0 0 0 0,0 0 0 0 0,0 0 0 0 0,0 0 0 0 0,0 0 0 0 0,0 0 0 0 0,-1 0 0 0 0,1 0 0 0 0,0 0 0 0 0,0 0 0 0 0,0 0 0 0 0,0 0 0 0 0,0 0 0 0 0,0 0 0 0 0,-1 0 0 0 0,1 0 0 0 0,0 0 0 0 0,0 0 0 0 0,0 0 0 0 0,0 0 0 0 0,0 0 0 0 0,0 0 0 0 0,-1 0 0 0 0,1 0 0 0 0,0 0 0 0 0,0 0 0 0 0,0 0 0 0 0,0 0 0 0 0,0 1 0 0 0,0-1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0,1 1 0 0 0,0-1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2T17:58:21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2T17:58:21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 0 0 0,'25'-22'0'0'0,"-25"14"0"0"0,9-1 0 0 0,-9 5 0 0 0,8-4 0 0 0,1 3 0 0 0,-9-3 0 0 0,8 4 0 0 0,1 0 0 0 0,-1-5 0 0 0,9 1 0 0 0,-17 8 0 0 0,17-9 0 0 0,-17 9 0 0 0,0 0 0 0 0,0 0 0 0 0,0 0 0 0 0,0-4 0 0 0,9 4 0 0 0,-9 0 0 0 0,0 0 0 0 0,0 0 0 0 0,0 0 0 0 0,0 0 0 0 0,0 0 0 0 0,0 0 0 0 0,0-4 0 0 0,0 4 0 0 0,0 0 0 0 0,0 0 0 0 0,0 0 0 0 0,0 0 0 0 0,0 0 0 0 0,0 0 0 0 0,0-5 0 0 0,0 5 0 0 0,0 0 0 0 0,0 0 0 0 0,0 0 0 0 0,0 0 0 0 0,0 0 0 0 0,0 0 0 0 0,0-4 0 0 0,0 4 0 0 0,0 0 0 0 0,0 0 0 0 0,-9 0 0 0 0,9 0 0 0 0,0 0 0 0 0,0 0 0 0 0,0 0 0 0 0,0 0 0 0 0,0-4 0 0 0,0 4 0 0 0,0 0 0 0 0,0 0 0 0 0,0 0 0 0 0,-8 0 0 0 0,8 0 0 0 0,0 0 0 0 0,0 0 0 0 0,0 0 0 0 0,0 0 0 0 0,0 0 0 0 0,0 0 0 0 0,-9 0 0 0 0,9 0 0 0 0,0 0 0 0 0,0 0 0 0 0,0 0 0 0 0,0 0 0 0 0,0 0 0 0 0,0 0 0 0 0,-8 0 0 0 0,8 0 0 0 0,0 0 0 0 0,0 0 0 0 0,0 0 0 0 0,0 0 0 0 0,0 0 0 0 0,0 0 0 0 0,-9 0 0 0 0,9 0 0 0 0,0 0 0 0 0,0 0 0 0 0,0 0 0 0 0,0 0 0 0 0,0 4 0 0 0,0-4 0 0 0,0 0 0 0 0,0 0 0 0 0,0 0 0 0 0,0 0 0 0 0,0 0 0 0 0,0 0 0 0 0,0 0 0 0 0,0 0 0 0 0,0 0 0 0 0,0 0 0 0 0,0 0 0 0 0,0 0 0 0 0,0 0 0 0 0,0 0 0 0 0,0 0 0 0 0,0 0 0 0 0,0 4 0 0 0,0-4 0 0 0,0 0 0 0 0,0 0 0 0 0,0 0 0 0 0,0 0 0 0 0,0 0 0 0 0,0 0 0 0 0,0 0 0 0 0,0 0 0 0 0,0 0 0 0 0,0 0 0 0 0,0 0 0 0 0,0 0 0 0 0,0 0 0 0 0,0 0 0 0 0,0 5 0 0 0,0-5 0 0 0,0 0 0 0 0,0 0 0 0 0,0 0 0 0 0,0 0 0 0 0,0 0 0 0 0,0 0 0 0 0,0 0 0 0 0,0 0 0 0 0,0 0 0 0 0,0 0 0 0 0,0 0 0 0 0,0 0 0 0 0,9 4 0 0 0,-1-4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2T17:58:21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2T17:58:21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0 0 0,'3'-5'0'0'0,"-3"3"0"0"0,1 0 0 0 0,-1 1 0 0 0,1-1 0 0 0,0 1 0 0 0,-1-1 0 0 0,1 1 0 0 0,0 0 0 0 0,0-1 0 0 0,1 0 0 0 0,-2 2 0 0 0,2-2 0 0 0,-2 2 0 0 0,0 0 0 0 0,0 0 0 0 0,0 0 0 0 0,0-1 0 0 0,1 1 0 0 0,-1 0 0 0 0,0 0 0 0 0,0 0 0 0 0,0 0 0 0 0,0 0 0 0 0,0 0 0 0 0,0 0 0 0 0,0-1 0 0 0,0 1 0 0 0,0 0 0 0 0,0 0 0 0 0,0 0 0 0 0,0 0 0 0 0,0 0 0 0 0,0 0 0 0 0,0-1 0 0 0,0 1 0 0 0,0 0 0 0 0,0 0 0 0 0,0 0 0 0 0,0 0 0 0 0,0 0 0 0 0,0 0 0 0 0,0-1 0 0 0,0 1 0 0 0,0 0 0 0 0,0 0 0 0 0,-1 0 0 0 0,1 0 0 0 0,0 0 0 0 0,0 0 0 0 0,0 0 0 0 0,0 0 0 0 0,0-1 0 0 0,0 1 0 0 0,0 0 0 0 0,0 0 0 0 0,0 0 0 0 0,-1 0 0 0 0,1 0 0 0 0,0 0 0 0 0,0 0 0 0 0,0 0 0 0 0,0 0 0 0 0,0 0 0 0 0,0 0 0 0 0,-1 0 0 0 0,1 0 0 0 0,0 0 0 0 0,0 0 0 0 0,0 0 0 0 0,0 0 0 0 0,0 0 0 0 0,0 0 0 0 0,-1 0 0 0 0,1 0 0 0 0,0 0 0 0 0,0 0 0 0 0,0 0 0 0 0,0 0 0 0 0,0 0 0 0 0,0 0 0 0 0,-1 0 0 0 0,1 0 0 0 0,0 0 0 0 0,0 0 0 0 0,0 0 0 0 0,0 0 0 0 0,0 1 0 0 0,0-1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0,1 1 0 0 0,0-1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2T17:58:21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2T17:58:21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0 0 0,'3'-5'0'0'0,"-3"3"0"0"0,1 0 0 0 0,-1 1 0 0 0,1-1 0 0 0,0 1 0 0 0,-1-1 0 0 0,1 1 0 0 0,0 0 0 0 0,0-1 0 0 0,1 0 0 0 0,-2 2 0 0 0,2-2 0 0 0,-2 2 0 0 0,0 0 0 0 0,0 0 0 0 0,0 0 0 0 0,0-1 0 0 0,1 1 0 0 0,-1 0 0 0 0,0 0 0 0 0,0 0 0 0 0,0 0 0 0 0,0 0 0 0 0,0 0 0 0 0,0 0 0 0 0,0-1 0 0 0,0 1 0 0 0,0 0 0 0 0,0 0 0 0 0,0 0 0 0 0,0 0 0 0 0,0 0 0 0 0,0 0 0 0 0,0-1 0 0 0,0 1 0 0 0,0 0 0 0 0,0 0 0 0 0,0 0 0 0 0,0 0 0 0 0,0 0 0 0 0,0 0 0 0 0,0-1 0 0 0,0 1 0 0 0,0 0 0 0 0,0 0 0 0 0,-1 0 0 0 0,1 0 0 0 0,0 0 0 0 0,0 0 0 0 0,0 0 0 0 0,0 0 0 0 0,0-1 0 0 0,0 1 0 0 0,0 0 0 0 0,0 0 0 0 0,0 0 0 0 0,-1 0 0 0 0,1 0 0 0 0,0 0 0 0 0,0 0 0 0 0,0 0 0 0 0,0 0 0 0 0,0 0 0 0 0,0 0 0 0 0,-1 0 0 0 0,1 0 0 0 0,0 0 0 0 0,0 0 0 0 0,0 0 0 0 0,0 0 0 0 0,0 0 0 0 0,0 0 0 0 0,-1 0 0 0 0,1 0 0 0 0,0 0 0 0 0,0 0 0 0 0,0 0 0 0 0,0 0 0 0 0,0 0 0 0 0,0 0 0 0 0,-1 0 0 0 0,1 0 0 0 0,0 0 0 0 0,0 0 0 0 0,0 0 0 0 0,0 0 0 0 0,0 1 0 0 0,0-1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0,1 1 0 0 0,0-1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2T17:58:21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746DA-B54D-4776-8BE2-A2E5C40CAC6E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C0B0A-0C14-45B7-A53B-D3EA0BC76C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075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76E08-80A4-4FF1-A139-DFEB451A5659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818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F49BD-5BC1-6569-6E56-AF4E4D912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FDB4DB8-3B92-95B5-2EA4-6819AABE0A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E7E4491-C5F4-EE96-D804-366625DBF7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53EB978-4F83-8AD6-6C8E-E680D7767C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E90FC-A690-44E7-815A-8AC5C95313B6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067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B69CB-6A64-FCFB-C3FA-387BFC8DF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24193A1-65BC-C38A-7047-2E61669A14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4FB6D35-C0CB-810D-15EC-6D2AC228B2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93A14DE-6223-9F5A-0769-E7CF8064D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E90FC-A690-44E7-815A-8AC5C95313B6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7563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E90FC-A690-44E7-815A-8AC5C95313B6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223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82BF7-483D-CF8A-0727-4F784AAE2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39D3C8E-EAD8-85B0-EAA9-419FD4C14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9CE1CA7-078E-1580-0715-D234A23300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5987688-4896-C7C7-464F-35B9C163B3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E90FC-A690-44E7-815A-8AC5C95313B6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9375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15132-2696-A7A8-03C5-1F61F38C1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C78C7F0-4C6E-9DFB-89C3-5F93CAC0D4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E66EFD3-AC93-541C-C2A6-B4AC40DC1B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6E850A0-B6D1-AE6D-B589-FC0B105A2C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E90FC-A690-44E7-815A-8AC5C95313B6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6106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4CA87-C0A8-680F-35E9-15C35EE9E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527647F-C8CC-57E3-6275-A6AEF658FB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08380BF-F54D-1C1A-AA66-9D12546016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C8431BE-5050-613D-E6C6-F53DAFAD32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E90FC-A690-44E7-815A-8AC5C95313B6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2389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76E08-80A4-4FF1-A139-DFEB451A5659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903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76E08-80A4-4FF1-A139-DFEB451A5659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03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07DAD-C79A-0726-C24A-B1EAC6B05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7E02B36-E288-DF78-D678-EF4305877A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0A916F3-82BB-3C34-FB26-FD8EBB66E3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6CB118C-00B4-A347-7A70-39D20C87A9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76E08-80A4-4FF1-A139-DFEB451A5659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828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F9A99-262F-B834-B309-93069C197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629D434-5A9A-1CF2-B81B-EF378C3FF9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670287A-195A-39A5-D264-E2CF7F37D7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5144BA5-4B2B-8A89-F0F6-38D869CEF4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76E08-80A4-4FF1-A139-DFEB451A5659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30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A329-9375-4D38-9C72-4CA9816D6E16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2EA-E0FF-45D4-9AF3-55B9CB3829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2170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A329-9375-4D38-9C72-4CA9816D6E16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2EA-E0FF-45D4-9AF3-55B9CB3829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8416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A329-9375-4D38-9C72-4CA9816D6E16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2EA-E0FF-45D4-9AF3-55B9CB3829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8301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A329-9375-4D38-9C72-4CA9816D6E16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2EA-E0FF-45D4-9AF3-55B9CB3829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9573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A329-9375-4D38-9C72-4CA9816D6E16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2EA-E0FF-45D4-9AF3-55B9CB3829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4439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A329-9375-4D38-9C72-4CA9816D6E16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2EA-E0FF-45D4-9AF3-55B9CB3829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461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A329-9375-4D38-9C72-4CA9816D6E16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2EA-E0FF-45D4-9AF3-55B9CB3829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961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A329-9375-4D38-9C72-4CA9816D6E16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2EA-E0FF-45D4-9AF3-55B9CB3829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7340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A329-9375-4D38-9C72-4CA9816D6E16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2EA-E0FF-45D4-9AF3-55B9CB3829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1808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A329-9375-4D38-9C72-4CA9816D6E16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2EA-E0FF-45D4-9AF3-55B9CB3829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1368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A329-9375-4D38-9C72-4CA9816D6E16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2EA-E0FF-45D4-9AF3-55B9CB3829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690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6A329-9375-4D38-9C72-4CA9816D6E16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2EA-E0FF-45D4-9AF3-55B9CB3829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255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3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0.xml"/><Relationship Id="rId5" Type="http://schemas.openxmlformats.org/officeDocument/2006/relationships/image" Target="../media/image21.png"/><Relationship Id="rId4" Type="http://schemas.openxmlformats.org/officeDocument/2006/relationships/customXml" Target="../ink/ink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g"/><Relationship Id="rId7" Type="http://schemas.openxmlformats.org/officeDocument/2006/relationships/customXml" Target="../ink/ink1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customXml" Target="../ink/ink15.xml"/><Relationship Id="rId4" Type="http://schemas.openxmlformats.org/officeDocument/2006/relationships/image" Target="../media/image28.jpg"/><Relationship Id="rId9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customXml" Target="../ink/ink17.xml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customXml" Target="../ink/ink18.xml"/><Relationship Id="rId10" Type="http://schemas.openxmlformats.org/officeDocument/2006/relationships/image" Target="../media/image41.jpeg"/><Relationship Id="rId4" Type="http://schemas.openxmlformats.org/officeDocument/2006/relationships/image" Target="../media/image21.png"/><Relationship Id="rId9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2.jpg"/><Relationship Id="rId7" Type="http://schemas.openxmlformats.org/officeDocument/2006/relationships/customXml" Target="../ink/ink2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customXml" Target="../ink/ink19.xml"/><Relationship Id="rId4" Type="http://schemas.openxmlformats.org/officeDocument/2006/relationships/image" Target="../media/image43.jpeg"/><Relationship Id="rId9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5.jpg"/><Relationship Id="rId7" Type="http://schemas.openxmlformats.org/officeDocument/2006/relationships/customXml" Target="../ink/ink2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customXml" Target="../ink/ink21.xml"/><Relationship Id="rId4" Type="http://schemas.openxmlformats.org/officeDocument/2006/relationships/image" Target="../media/image46.jpg"/><Relationship Id="rId9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customXml" Target="../ink/ink23.xm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4.xml"/><Relationship Id="rId11" Type="http://schemas.openxmlformats.org/officeDocument/2006/relationships/image" Target="../media/image51.jpg"/><Relationship Id="rId5" Type="http://schemas.openxmlformats.org/officeDocument/2006/relationships/image" Target="../media/image21.png"/><Relationship Id="rId10" Type="http://schemas.openxmlformats.org/officeDocument/2006/relationships/image" Target="../media/image50.jpg"/><Relationship Id="rId9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7" Type="http://schemas.openxmlformats.org/officeDocument/2006/relationships/image" Target="../media/image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5" Type="http://schemas.openxmlformats.org/officeDocument/2006/relationships/image" Target="../media/image2.png"/><Relationship Id="rId9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1.png"/><Relationship Id="rId7" Type="http://schemas.openxmlformats.org/officeDocument/2006/relationships/image" Target="../media/image1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4" Type="http://schemas.openxmlformats.org/officeDocument/2006/relationships/customXml" Target="../ink/ink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3.jpg"/><Relationship Id="rId7" Type="http://schemas.openxmlformats.org/officeDocument/2006/relationships/image" Target="../media/image3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6.xml"/><Relationship Id="rId5" Type="http://schemas.openxmlformats.org/officeDocument/2006/relationships/image" Target="../media/image22.png"/><Relationship Id="rId4" Type="http://schemas.openxmlformats.org/officeDocument/2006/relationships/customXml" Target="../ink/ink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7" Type="http://schemas.openxmlformats.org/officeDocument/2006/relationships/image" Target="../media/image15.jp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customXml" Target="../ink/ink8.xml"/><Relationship Id="rId4" Type="http://schemas.openxmlformats.org/officeDocument/2006/relationships/image" Target="../media/image23.png"/><Relationship Id="rId9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453337-C9C0-45B4-895A-7408422F11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0789" y="2616330"/>
            <a:ext cx="7772400" cy="849209"/>
          </a:xfrm>
        </p:spPr>
        <p:txBody>
          <a:bodyPr anchor="ctr">
            <a:noAutofit/>
          </a:bodyPr>
          <a:lstStyle/>
          <a:p>
            <a:br>
              <a:rPr lang="cs-CZ" sz="2800" dirty="0"/>
            </a:br>
            <a:r>
              <a:rPr lang="cs-CZ" sz="2800" dirty="0"/>
              <a:t> </a:t>
            </a:r>
            <a:br>
              <a:rPr lang="cs-CZ" dirty="0"/>
            </a:br>
            <a:r>
              <a:rPr lang="cs-CZ" dirty="0"/>
              <a:t> </a:t>
            </a:r>
            <a:r>
              <a:rPr lang="cs-CZ" sz="3200" b="1" dirty="0"/>
              <a:t>Degenerace kloubů zadní nohy </a:t>
            </a:r>
            <a:br>
              <a:rPr lang="cs-CZ" sz="2800" dirty="0"/>
            </a:br>
            <a:r>
              <a:rPr lang="cs-CZ" sz="2400" dirty="0"/>
              <a:t>Patofyziologie a anatomie </a:t>
            </a:r>
            <a:br>
              <a:rPr lang="cs-CZ" sz="2800" dirty="0"/>
            </a:br>
            <a:endParaRPr lang="cs-CZ" sz="28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34FE2AA-2DA0-4465-8D9E-FCBEDF600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4836" y="5999903"/>
            <a:ext cx="6858000" cy="422821"/>
          </a:xfrm>
        </p:spPr>
        <p:txBody>
          <a:bodyPr>
            <a:normAutofit/>
          </a:bodyPr>
          <a:lstStyle/>
          <a:p>
            <a:pPr algn="r"/>
            <a:r>
              <a:rPr lang="cs-CZ" sz="2000" dirty="0"/>
              <a:t>Doc. MUDr. Rastislav Hromádka, Ph.D.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876D87F9-4A5B-4EAB-A08D-AD00D80DD69A}"/>
              </a:ext>
            </a:extLst>
          </p:cNvPr>
          <p:cNvSpPr txBox="1">
            <a:spLocks/>
          </p:cNvSpPr>
          <p:nvPr/>
        </p:nvSpPr>
        <p:spPr>
          <a:xfrm>
            <a:off x="1697636" y="3524953"/>
            <a:ext cx="7772400" cy="13618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631260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F825943-C687-4829-AD53-DC71D45B71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8261" y="409276"/>
            <a:ext cx="3828626" cy="4050271"/>
          </a:xfrm>
          <a:prstGeom prst="rect">
            <a:avLst/>
          </a:prstGeom>
        </p:spPr>
      </p:pic>
      <p:pic>
        <p:nvPicPr>
          <p:cNvPr id="1026" name="Picture 2" descr="Hřídelový kloub GU 1 EB">
            <a:extLst>
              <a:ext uri="{FF2B5EF4-FFF2-40B4-BE49-F238E27FC236}">
                <a16:creationId xmlns:a16="http://schemas.microsoft.com/office/drawing/2014/main" id="{B3A6E952-2C38-28DE-5877-CCB1BFEA08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6" t="17083" r="17055" b="28557"/>
          <a:stretch>
            <a:fillRect/>
          </a:stretch>
        </p:blipFill>
        <p:spPr bwMode="auto">
          <a:xfrm rot="14448059">
            <a:off x="5205848" y="3970231"/>
            <a:ext cx="2085082" cy="125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5EB5B32F-9DAB-4396-B8EA-98AFF04DBE83}"/>
              </a:ext>
            </a:extLst>
          </p:cNvPr>
          <p:cNvGrpSpPr/>
          <p:nvPr/>
        </p:nvGrpSpPr>
        <p:grpSpPr>
          <a:xfrm>
            <a:off x="8473040" y="3694727"/>
            <a:ext cx="5400" cy="10800"/>
            <a:chOff x="8473040" y="3694727"/>
            <a:chExt cx="5400" cy="1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Rukopis 6">
                  <a:extLst>
                    <a:ext uri="{FF2B5EF4-FFF2-40B4-BE49-F238E27FC236}">
                      <a16:creationId xmlns:a16="http://schemas.microsoft.com/office/drawing/2014/main" id="{6477F9DE-1012-4EB5-B9B9-6E7FADAD120F}"/>
                    </a:ext>
                  </a:extLst>
                </p14:cNvPr>
                <p14:cNvContentPartPr/>
                <p14:nvPr/>
              </p14:nvContentPartPr>
              <p14:xfrm>
                <a:off x="8473040" y="3705167"/>
                <a:ext cx="360" cy="360"/>
              </p14:xfrm>
            </p:contentPart>
          </mc:Choice>
          <mc:Fallback xmlns="">
            <p:pic>
              <p:nvPicPr>
                <p:cNvPr id="7" name="Rukopis 6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6477F9DE-1012-4EB5-B9B9-6E7FADAD120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464040" y="369616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Rukopis 7">
                  <a:extLst>
                    <a:ext uri="{FF2B5EF4-FFF2-40B4-BE49-F238E27FC236}">
                      <a16:creationId xmlns:a16="http://schemas.microsoft.com/office/drawing/2014/main" id="{45106B14-3552-4230-B3DD-F92307716D68}"/>
                    </a:ext>
                  </a:extLst>
                </p14:cNvPr>
                <p14:cNvContentPartPr/>
                <p14:nvPr/>
              </p14:nvContentPartPr>
              <p14:xfrm>
                <a:off x="8473040" y="3694727"/>
                <a:ext cx="5400" cy="10800"/>
              </p14:xfrm>
            </p:contentPart>
          </mc:Choice>
          <mc:Fallback xmlns="">
            <p:pic>
              <p:nvPicPr>
                <p:cNvPr id="8" name="Rukopis 7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45106B14-3552-4230-B3DD-F92307716D6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464040" y="3686087"/>
                  <a:ext cx="23040" cy="284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" name="Podnadpis 9">
            <a:extLst>
              <a:ext uri="{FF2B5EF4-FFF2-40B4-BE49-F238E27FC236}">
                <a16:creationId xmlns:a16="http://schemas.microsoft.com/office/drawing/2014/main" id="{6F3486E1-D4AD-479A-A5DB-1B03BB074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0758" y="1316337"/>
            <a:ext cx="5306542" cy="3652645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800" b="1" dirty="0"/>
              <a:t>Lig. deltoideum je hlavním vazem přenášející rotace bérce na nohu a přednoží</a:t>
            </a:r>
          </a:p>
          <a:p>
            <a:pPr marL="342900" indent="-342900" algn="l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800" b="1" dirty="0"/>
              <a:t>Lig. deltoideum, </a:t>
            </a:r>
            <a:r>
              <a:rPr lang="cs-CZ" sz="1800" b="1" dirty="0" err="1"/>
              <a:t>aponeurosis</a:t>
            </a:r>
            <a:r>
              <a:rPr lang="cs-CZ" sz="1800" b="1" dirty="0"/>
              <a:t> plantaris a napětím Achillovy šlachy stabilizují nohu v statické zátěži  </a:t>
            </a:r>
          </a:p>
          <a:p>
            <a:pPr marL="342900" indent="-342900" algn="l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800" dirty="0"/>
              <a:t>Lig. deltoidem ztrácí funkčnost při inverzi nohy, kde jsou zapotřebí zevní vazy hlezenního kloubu</a:t>
            </a:r>
          </a:p>
          <a:p>
            <a:pPr marL="342900" indent="-342900" algn="l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800" dirty="0"/>
              <a:t>Povrchová porce lig. deltoideum zamezuje pohybu hlezenní kosti ventrálně vůči patní kosti</a:t>
            </a:r>
          </a:p>
          <a:p>
            <a:pPr marL="342900" indent="-342900" algn="l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800" b="1" dirty="0"/>
              <a:t>Povrchová porce stabilizuje art. </a:t>
            </a:r>
            <a:r>
              <a:rPr lang="cs-CZ" sz="1800" b="1" dirty="0" err="1"/>
              <a:t>talonavicularis</a:t>
            </a:r>
            <a:endParaRPr lang="cs-CZ" sz="1800" b="1" dirty="0"/>
          </a:p>
          <a:p>
            <a:pPr marL="342900" indent="-342900" algn="l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342900" indent="-342900" algn="l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cs-CZ" sz="1800" dirty="0"/>
          </a:p>
        </p:txBody>
      </p:sp>
      <p:pic>
        <p:nvPicPr>
          <p:cNvPr id="2" name="Picture 2" descr="Hřídelový kloub GU 1 EB">
            <a:extLst>
              <a:ext uri="{FF2B5EF4-FFF2-40B4-BE49-F238E27FC236}">
                <a16:creationId xmlns:a16="http://schemas.microsoft.com/office/drawing/2014/main" id="{84A3B1B7-9885-D32F-B2DC-8009A0D61E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6" t="29677" r="24613" b="20303"/>
          <a:stretch>
            <a:fillRect/>
          </a:stretch>
        </p:blipFill>
        <p:spPr bwMode="auto">
          <a:xfrm rot="13001139">
            <a:off x="6497257" y="4913150"/>
            <a:ext cx="1916084" cy="119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4">
            <a:extLst>
              <a:ext uri="{FF2B5EF4-FFF2-40B4-BE49-F238E27FC236}">
                <a16:creationId xmlns:a16="http://schemas.microsoft.com/office/drawing/2014/main" id="{A0D1CB3F-C128-EFC9-7BC9-2D285B36BA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8154" y="580185"/>
            <a:ext cx="7772400" cy="422821"/>
          </a:xfrm>
        </p:spPr>
        <p:txBody>
          <a:bodyPr>
            <a:normAutofit/>
          </a:bodyPr>
          <a:lstStyle/>
          <a:p>
            <a:pPr algn="l"/>
            <a:r>
              <a:rPr lang="cs-CZ" sz="2400" dirty="0"/>
              <a:t>Biomechanika lig. deltoideum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98643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och_med">
            <a:hlinkClick r:id="" action="ppaction://media"/>
            <a:extLst>
              <a:ext uri="{FF2B5EF4-FFF2-40B4-BE49-F238E27FC236}">
                <a16:creationId xmlns:a16="http://schemas.microsoft.com/office/drawing/2014/main" id="{608CF266-EC3D-4F81-88EC-E366E89D668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343" t="14155" r="4740" b="17756"/>
          <a:stretch/>
        </p:blipFill>
        <p:spPr>
          <a:xfrm>
            <a:off x="1450266" y="2219487"/>
            <a:ext cx="7019639" cy="2924850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09E3C29-5AEF-45BC-9071-A09D429468E0}"/>
              </a:ext>
            </a:extLst>
          </p:cNvPr>
          <p:cNvSpPr txBox="1"/>
          <p:nvPr/>
        </p:nvSpPr>
        <p:spPr>
          <a:xfrm>
            <a:off x="3434540" y="5144337"/>
            <a:ext cx="1525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Vnitřní pohled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8BF945ED-424E-D794-3B48-8BC3B4181913}"/>
              </a:ext>
            </a:extLst>
          </p:cNvPr>
          <p:cNvSpPr txBox="1">
            <a:spLocks/>
          </p:cNvSpPr>
          <p:nvPr/>
        </p:nvSpPr>
        <p:spPr>
          <a:xfrm>
            <a:off x="1178154" y="580185"/>
            <a:ext cx="7772400" cy="422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/>
              <a:t>Biomechanika lig. deltoideum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7534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DB58BD43-9458-444C-9F08-8055EFD003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0" r="29886"/>
          <a:stretch/>
        </p:blipFill>
        <p:spPr>
          <a:xfrm>
            <a:off x="6222159" y="771948"/>
            <a:ext cx="2670938" cy="5765130"/>
          </a:xfrm>
          <a:prstGeom prst="rect">
            <a:avLst/>
          </a:prstGeom>
        </p:spPr>
      </p:pic>
      <p:sp>
        <p:nvSpPr>
          <p:cNvPr id="13" name="Zástupný symbol pro obsah 1">
            <a:extLst>
              <a:ext uri="{FF2B5EF4-FFF2-40B4-BE49-F238E27FC236}">
                <a16:creationId xmlns:a16="http://schemas.microsoft.com/office/drawing/2014/main" id="{556FF76C-FFE7-4F74-AC93-5DC09A36A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42" y="1231281"/>
            <a:ext cx="6595562" cy="2632075"/>
          </a:xfrm>
        </p:spPr>
        <p:txBody>
          <a:bodyPr>
            <a:normAutofit/>
          </a:bodyPr>
          <a:lstStyle/>
          <a:p>
            <a:pPr lvl="1"/>
            <a:r>
              <a:rPr lang="cs-CZ" sz="1600" dirty="0"/>
              <a:t>Nesprávné postavení anebo změna postavení patní kosti ovlivňuje funkci </a:t>
            </a:r>
            <a:r>
              <a:rPr lang="cs-CZ" sz="1600" b="1" dirty="0"/>
              <a:t>m. triceps </a:t>
            </a:r>
            <a:r>
              <a:rPr lang="cs-CZ" sz="1600" b="1" dirty="0" err="1"/>
              <a:t>surae</a:t>
            </a:r>
            <a:endParaRPr lang="cs-CZ" sz="1600" b="1" dirty="0"/>
          </a:p>
          <a:p>
            <a:pPr lvl="1"/>
            <a:r>
              <a:rPr lang="cs-CZ" sz="1600" dirty="0"/>
              <a:t>Rovněž tak se projevuje na postavení nohy dysbalance mezi porcemi svalu a napětí Achillovy šlachy</a:t>
            </a:r>
          </a:p>
          <a:p>
            <a:pPr lvl="1"/>
            <a:r>
              <a:rPr lang="cs-CZ" sz="1600" dirty="0"/>
              <a:t>Nesprávná funkce mediální části </a:t>
            </a:r>
            <a:r>
              <a:rPr lang="cs-CZ" sz="1600" b="1" dirty="0" err="1"/>
              <a:t>aponeurosis</a:t>
            </a:r>
            <a:r>
              <a:rPr lang="cs-CZ" sz="1600" b="1" dirty="0"/>
              <a:t> plantaris</a:t>
            </a:r>
          </a:p>
          <a:p>
            <a:pPr lvl="1"/>
            <a:r>
              <a:rPr lang="cs-CZ" sz="1600" dirty="0"/>
              <a:t>Tah svalu stáčí patní kost do valgosity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9FE3D717-9CFE-46EB-9429-D31315BEE21D}"/>
                  </a:ext>
                </a:extLst>
              </p14:cNvPr>
              <p14:cNvContentPartPr/>
              <p14:nvPr/>
            </p14:nvContentPartPr>
            <p14:xfrm>
              <a:off x="6222159" y="4672203"/>
              <a:ext cx="11520" cy="1152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9FE3D717-9CFE-46EB-9429-D31315BEE2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14959" y="4665003"/>
                <a:ext cx="25560" cy="2556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Obrázek 14">
            <a:extLst>
              <a:ext uri="{FF2B5EF4-FFF2-40B4-BE49-F238E27FC236}">
                <a16:creationId xmlns:a16="http://schemas.microsoft.com/office/drawing/2014/main" id="{710F0D9B-F4BC-4BD0-BC0A-15705CE270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3"/>
          <a:stretch/>
        </p:blipFill>
        <p:spPr>
          <a:xfrm>
            <a:off x="1331016" y="3495291"/>
            <a:ext cx="3641770" cy="2872791"/>
          </a:xfrm>
          <a:prstGeom prst="rect">
            <a:avLst/>
          </a:prstGeom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C9EF39C8-BF13-4907-9FB3-948092DB657F}"/>
              </a:ext>
            </a:extLst>
          </p:cNvPr>
          <p:cNvSpPr/>
          <p:nvPr/>
        </p:nvSpPr>
        <p:spPr>
          <a:xfrm>
            <a:off x="7748411" y="907481"/>
            <a:ext cx="73479" cy="5461907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55B54717-FD6E-4AD9-86A1-2506560DA2D7}"/>
              </a:ext>
            </a:extLst>
          </p:cNvPr>
          <p:cNvSpPr/>
          <p:nvPr/>
        </p:nvSpPr>
        <p:spPr>
          <a:xfrm rot="20524652">
            <a:off x="7225622" y="6213811"/>
            <a:ext cx="171418" cy="13241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76E1B366-A7F2-4009-9555-87B4B678BE4F}"/>
              </a:ext>
            </a:extLst>
          </p:cNvPr>
          <p:cNvSpPr/>
          <p:nvPr/>
        </p:nvSpPr>
        <p:spPr>
          <a:xfrm rot="20524652">
            <a:off x="1630978" y="5996615"/>
            <a:ext cx="171418" cy="13241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C5275B40-06A0-AA12-A2E3-2B71BF15E924}"/>
              </a:ext>
            </a:extLst>
          </p:cNvPr>
          <p:cNvSpPr txBox="1">
            <a:spLocks/>
          </p:cNvSpPr>
          <p:nvPr/>
        </p:nvSpPr>
        <p:spPr>
          <a:xfrm>
            <a:off x="1178154" y="580185"/>
            <a:ext cx="7772400" cy="422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/>
              <a:t>Biomechanika lig. deltoideum -plochonoží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05219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71FB452A-381E-4771-83E3-E4444C26C9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183" y="1342775"/>
            <a:ext cx="4690430" cy="48034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9FE3D717-9CFE-46EB-9429-D31315BEE21D}"/>
                  </a:ext>
                </a:extLst>
              </p14:cNvPr>
              <p14:cNvContentPartPr/>
              <p14:nvPr/>
            </p14:nvContentPartPr>
            <p14:xfrm>
              <a:off x="6222159" y="4672203"/>
              <a:ext cx="11520" cy="1152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9FE3D717-9CFE-46EB-9429-D31315BEE2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14959" y="4665003"/>
                <a:ext cx="25560" cy="2556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Zástupný symbol pro obsah 1">
            <a:extLst>
              <a:ext uri="{FF2B5EF4-FFF2-40B4-BE49-F238E27FC236}">
                <a16:creationId xmlns:a16="http://schemas.microsoft.com/office/drawing/2014/main" id="{18DEF093-559E-415A-B058-61A90EB7A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9524" y="1794859"/>
            <a:ext cx="4599729" cy="4351338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cs-CZ" sz="1800" dirty="0"/>
              <a:t>Se upíná na plantární ploténky jednotlivých MTP skloubení a na proximální falangy prstů a palce</a:t>
            </a:r>
          </a:p>
          <a:p>
            <a:pPr lvl="1">
              <a:lnSpc>
                <a:spcPct val="100000"/>
              </a:lnSpc>
            </a:pPr>
            <a:r>
              <a:rPr lang="cs-CZ" sz="1800" dirty="0"/>
              <a:t>Aponeuróza se </a:t>
            </a:r>
            <a:r>
              <a:rPr lang="cs-CZ" sz="1800" b="1" dirty="0"/>
              <a:t>napíná v podélném oblouku nohy jako tětiva luku </a:t>
            </a:r>
            <a:r>
              <a:rPr lang="cs-CZ" sz="1800" dirty="0"/>
              <a:t>mezi spodní částí patní kosti a jednotlivými proximálními články prstů</a:t>
            </a:r>
          </a:p>
          <a:p>
            <a:pPr lvl="1">
              <a:lnSpc>
                <a:spcPct val="100000"/>
              </a:lnSpc>
            </a:pPr>
            <a:r>
              <a:rPr lang="cs-CZ" sz="1800" b="1" dirty="0"/>
              <a:t>Při dorsální flexi (extenzi) prstů dochází tahem za aponeurózu k „sešněrování“ podélné klenby nohy</a:t>
            </a:r>
            <a:r>
              <a:rPr lang="cs-CZ" sz="1800" dirty="0"/>
              <a:t> a při odrazu je pevnější než v uvolněné pozici ve stoji  </a:t>
            </a:r>
          </a:p>
          <a:p>
            <a:pPr lvl="1"/>
            <a:endParaRPr lang="cs-CZ" sz="1800" dirty="0"/>
          </a:p>
          <a:p>
            <a:pPr lvl="2"/>
            <a:endParaRPr lang="cs-CZ" sz="1400" dirty="0"/>
          </a:p>
          <a:p>
            <a:pPr lvl="1"/>
            <a:endParaRPr lang="cs-CZ" sz="1200" dirty="0"/>
          </a:p>
          <a:p>
            <a:pPr lvl="1"/>
            <a:endParaRPr lang="cs-CZ" sz="1600" dirty="0"/>
          </a:p>
          <a:p>
            <a:pPr marL="457200" lvl="1" indent="0">
              <a:buNone/>
            </a:pPr>
            <a:endParaRPr lang="cs-CZ" sz="1600" dirty="0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8165B098-FBF1-49CD-9F47-FE897C145BF7}"/>
              </a:ext>
            </a:extLst>
          </p:cNvPr>
          <p:cNvSpPr/>
          <p:nvPr/>
        </p:nvSpPr>
        <p:spPr>
          <a:xfrm>
            <a:off x="5729072" y="2702067"/>
            <a:ext cx="93956" cy="1041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D5F5A522-4AB8-4300-95D0-C6254919B919}"/>
              </a:ext>
            </a:extLst>
          </p:cNvPr>
          <p:cNvSpPr/>
          <p:nvPr/>
        </p:nvSpPr>
        <p:spPr>
          <a:xfrm>
            <a:off x="6425557" y="5501007"/>
            <a:ext cx="93956" cy="1041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FCAD569-6F89-42C2-A80F-948E34156A70}"/>
              </a:ext>
            </a:extLst>
          </p:cNvPr>
          <p:cNvSpPr txBox="1"/>
          <p:nvPr/>
        </p:nvSpPr>
        <p:spPr>
          <a:xfrm>
            <a:off x="837276" y="1148528"/>
            <a:ext cx="4457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Aponeurosis plantaris a </a:t>
            </a:r>
            <a:r>
              <a:rPr lang="cs-CZ" b="1" dirty="0" err="1"/>
              <a:t>windlass</a:t>
            </a:r>
            <a:r>
              <a:rPr lang="cs-CZ" b="1" dirty="0"/>
              <a:t> </a:t>
            </a:r>
            <a:r>
              <a:rPr lang="cs-CZ" b="1" dirty="0" err="1"/>
              <a:t>mechanism</a:t>
            </a:r>
            <a:endParaRPr lang="cs-CZ" b="1" dirty="0"/>
          </a:p>
          <a:p>
            <a:endParaRPr lang="cs-CZ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E6D85E60-DD72-EB57-666B-647B88E0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984" y="489918"/>
            <a:ext cx="8777678" cy="459333"/>
          </a:xfrm>
        </p:spPr>
        <p:txBody>
          <a:bodyPr>
            <a:noAutofit/>
          </a:bodyPr>
          <a:lstStyle/>
          <a:p>
            <a:r>
              <a:rPr lang="cs-CZ" sz="2800" dirty="0"/>
              <a:t>Plochonoží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048038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F1EBA9BB-CD15-4C1A-B863-BF44ECAE6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644" y="1314829"/>
            <a:ext cx="3334110" cy="51548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9FE3D717-9CFE-46EB-9429-D31315BEE21D}"/>
                  </a:ext>
                </a:extLst>
              </p14:cNvPr>
              <p14:cNvContentPartPr/>
              <p14:nvPr/>
            </p14:nvContentPartPr>
            <p14:xfrm>
              <a:off x="6222159" y="4672203"/>
              <a:ext cx="11520" cy="1152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9FE3D717-9CFE-46EB-9429-D31315BEE2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14959" y="4665003"/>
                <a:ext cx="25560" cy="255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ovéPole 4">
            <a:extLst>
              <a:ext uri="{FF2B5EF4-FFF2-40B4-BE49-F238E27FC236}">
                <a16:creationId xmlns:a16="http://schemas.microsoft.com/office/drawing/2014/main" id="{EFCAD569-6F89-42C2-A80F-948E34156A70}"/>
              </a:ext>
            </a:extLst>
          </p:cNvPr>
          <p:cNvSpPr txBox="1"/>
          <p:nvPr/>
        </p:nvSpPr>
        <p:spPr>
          <a:xfrm>
            <a:off x="537013" y="1199221"/>
            <a:ext cx="2193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Vazy zadní části nohy</a:t>
            </a:r>
          </a:p>
          <a:p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DAD6E3E-D478-4757-AB40-C5F195AD2E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13"/>
          <a:stretch/>
        </p:blipFill>
        <p:spPr>
          <a:xfrm>
            <a:off x="3732836" y="1383908"/>
            <a:ext cx="2933197" cy="5085786"/>
          </a:xfrm>
          <a:prstGeom prst="rect">
            <a:avLst/>
          </a:prstGeom>
        </p:spPr>
      </p:pic>
      <p:sp>
        <p:nvSpPr>
          <p:cNvPr id="15" name="Zástupný symbol pro obsah 1">
            <a:extLst>
              <a:ext uri="{FF2B5EF4-FFF2-40B4-BE49-F238E27FC236}">
                <a16:creationId xmlns:a16="http://schemas.microsoft.com/office/drawing/2014/main" id="{9CDBC80C-695B-415E-A3B0-AB6513FA7EA5}"/>
              </a:ext>
            </a:extLst>
          </p:cNvPr>
          <p:cNvSpPr txBox="1">
            <a:spLocks/>
          </p:cNvSpPr>
          <p:nvPr/>
        </p:nvSpPr>
        <p:spPr>
          <a:xfrm>
            <a:off x="193935" y="1972685"/>
            <a:ext cx="39543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b="1" dirty="0"/>
              <a:t>Vazivový systém </a:t>
            </a:r>
            <a:r>
              <a:rPr lang="cs-CZ" sz="1800" dirty="0"/>
              <a:t>nohy slouží v udržení správné pozice nohy </a:t>
            </a:r>
            <a:r>
              <a:rPr lang="cs-CZ" sz="1800" b="1" dirty="0"/>
              <a:t>zejména při statické zátěži </a:t>
            </a:r>
            <a:r>
              <a:rPr lang="cs-CZ" sz="1800" dirty="0"/>
              <a:t>(např. stoji)</a:t>
            </a:r>
          </a:p>
          <a:p>
            <a:r>
              <a:rPr lang="cs-CZ" sz="1800" dirty="0"/>
              <a:t>Tvoří „vazivovou kostru“ nohy</a:t>
            </a:r>
          </a:p>
          <a:p>
            <a:r>
              <a:rPr lang="cs-CZ" sz="1800" dirty="0"/>
              <a:t>Jsou to zejména</a:t>
            </a:r>
          </a:p>
          <a:p>
            <a:pPr lvl="1"/>
            <a:r>
              <a:rPr lang="cs-CZ" sz="1800" dirty="0"/>
              <a:t>Systém </a:t>
            </a:r>
            <a:r>
              <a:rPr lang="cs-CZ" sz="1800" b="1" dirty="0" err="1">
                <a:solidFill>
                  <a:srgbClr val="C00000"/>
                </a:solidFill>
              </a:rPr>
              <a:t>aponeurosis</a:t>
            </a:r>
            <a:r>
              <a:rPr lang="cs-CZ" sz="1800" b="1" dirty="0">
                <a:solidFill>
                  <a:srgbClr val="C00000"/>
                </a:solidFill>
              </a:rPr>
              <a:t> plantaris</a:t>
            </a:r>
          </a:p>
          <a:p>
            <a:pPr lvl="1"/>
            <a:r>
              <a:rPr lang="cs-CZ" sz="1800" b="1" dirty="0"/>
              <a:t>Plantární vazy </a:t>
            </a:r>
            <a:r>
              <a:rPr lang="cs-CZ" sz="1800" dirty="0"/>
              <a:t>dolního kloubu zánártního </a:t>
            </a:r>
          </a:p>
          <a:p>
            <a:pPr lvl="1"/>
            <a:endParaRPr lang="cs-CZ" sz="16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cs-CZ" sz="1600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ADEA77F-CBD6-4009-88C1-2D10A1A5FCDB}"/>
              </a:ext>
            </a:extLst>
          </p:cNvPr>
          <p:cNvSpPr/>
          <p:nvPr/>
        </p:nvSpPr>
        <p:spPr>
          <a:xfrm rot="21245354">
            <a:off x="4979178" y="1378992"/>
            <a:ext cx="108593" cy="3953177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E106C2B-250F-476B-B38B-1B60C190A255}"/>
              </a:ext>
            </a:extLst>
          </p:cNvPr>
          <p:cNvSpPr/>
          <p:nvPr/>
        </p:nvSpPr>
        <p:spPr>
          <a:xfrm rot="20947686">
            <a:off x="7292884" y="1480270"/>
            <a:ext cx="108593" cy="3953177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E6B73E85-D1E3-9854-309E-C7CD55737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984" y="489918"/>
            <a:ext cx="8777678" cy="459333"/>
          </a:xfrm>
        </p:spPr>
        <p:txBody>
          <a:bodyPr>
            <a:noAutofit/>
          </a:bodyPr>
          <a:lstStyle/>
          <a:p>
            <a:r>
              <a:rPr lang="cs-CZ" sz="2800" dirty="0"/>
              <a:t>Plochonoží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28533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9FE3D717-9CFE-46EB-9429-D31315BEE21D}"/>
                  </a:ext>
                </a:extLst>
              </p14:cNvPr>
              <p14:cNvContentPartPr/>
              <p14:nvPr/>
            </p14:nvContentPartPr>
            <p14:xfrm>
              <a:off x="6222159" y="4672203"/>
              <a:ext cx="11520" cy="1152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9FE3D717-9CFE-46EB-9429-D31315BEE21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14959" y="4665003"/>
                <a:ext cx="25560" cy="2556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Obdélník 5">
            <a:extLst>
              <a:ext uri="{FF2B5EF4-FFF2-40B4-BE49-F238E27FC236}">
                <a16:creationId xmlns:a16="http://schemas.microsoft.com/office/drawing/2014/main" id="{8F71C3B6-FEB1-4D5D-A572-518A75562E2E}"/>
              </a:ext>
            </a:extLst>
          </p:cNvPr>
          <p:cNvSpPr/>
          <p:nvPr/>
        </p:nvSpPr>
        <p:spPr>
          <a:xfrm>
            <a:off x="-415966" y="1163594"/>
            <a:ext cx="452161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C00000"/>
                </a:solidFill>
              </a:rPr>
              <a:t>The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superomedial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ligament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dirty="0"/>
              <a:t>– mediální část </a:t>
            </a:r>
            <a:r>
              <a:rPr lang="cs-CZ" dirty="0" err="1"/>
              <a:t>sustentaculum</a:t>
            </a:r>
            <a:r>
              <a:rPr lang="cs-CZ" dirty="0"/>
              <a:t> </a:t>
            </a:r>
            <a:r>
              <a:rPr lang="cs-CZ" dirty="0" err="1"/>
              <a:t>tali</a:t>
            </a:r>
            <a:r>
              <a:rPr lang="cs-CZ" dirty="0"/>
              <a:t> kolem hlavice </a:t>
            </a:r>
            <a:r>
              <a:rPr lang="cs-CZ" dirty="0" err="1"/>
              <a:t>talu</a:t>
            </a:r>
            <a:r>
              <a:rPr lang="cs-CZ" dirty="0"/>
              <a:t> na dorsální stranu os </a:t>
            </a:r>
            <a:r>
              <a:rPr lang="cs-CZ" dirty="0" err="1"/>
              <a:t>naviculare</a:t>
            </a:r>
            <a:endParaRPr lang="cs-CZ" dirty="0">
              <a:solidFill>
                <a:srgbClr val="C0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70C0"/>
                </a:solidFill>
              </a:rPr>
              <a:t>The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spring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ligament</a:t>
            </a:r>
            <a:r>
              <a:rPr lang="cs-CZ" b="1" dirty="0">
                <a:solidFill>
                  <a:srgbClr val="0070C0"/>
                </a:solidFill>
              </a:rPr>
              <a:t> - </a:t>
            </a:r>
            <a:r>
              <a:rPr lang="cs-CZ" dirty="0"/>
              <a:t>Lig. </a:t>
            </a:r>
            <a:r>
              <a:rPr lang="cs-CZ" dirty="0" err="1"/>
              <a:t>calcaneonaviculare</a:t>
            </a:r>
            <a:r>
              <a:rPr lang="cs-CZ" dirty="0"/>
              <a:t> plantare, hlavní stabilizátor pozice hlavice hlezenní kosti, Doplňuje kloubní plochu os </a:t>
            </a:r>
            <a:r>
              <a:rPr lang="cs-CZ" dirty="0" err="1"/>
              <a:t>naviculare</a:t>
            </a: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Při porušení dochází k poklesu klenby nožní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B050"/>
                </a:solidFill>
              </a:rPr>
              <a:t>The</a:t>
            </a: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cs-CZ" b="1" dirty="0" err="1">
                <a:solidFill>
                  <a:srgbClr val="00B050"/>
                </a:solidFill>
              </a:rPr>
              <a:t>third</a:t>
            </a: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cs-CZ" b="1" dirty="0" err="1">
                <a:solidFill>
                  <a:srgbClr val="00B050"/>
                </a:solidFill>
              </a:rPr>
              <a:t>ligament</a:t>
            </a: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cs-CZ" dirty="0"/>
              <a:t>– směřuje od ventrální strany </a:t>
            </a:r>
            <a:r>
              <a:rPr lang="cs-CZ" dirty="0" err="1"/>
              <a:t>sustentaculum</a:t>
            </a:r>
            <a:r>
              <a:rPr lang="cs-CZ" dirty="0"/>
              <a:t> </a:t>
            </a:r>
            <a:r>
              <a:rPr lang="cs-CZ" dirty="0" err="1"/>
              <a:t>tali</a:t>
            </a:r>
            <a:r>
              <a:rPr lang="cs-CZ" dirty="0"/>
              <a:t> k tub. </a:t>
            </a:r>
            <a:r>
              <a:rPr lang="cs-CZ" dirty="0" err="1"/>
              <a:t>ossis</a:t>
            </a:r>
            <a:r>
              <a:rPr lang="cs-CZ" dirty="0"/>
              <a:t> </a:t>
            </a:r>
            <a:r>
              <a:rPr lang="cs-CZ" dirty="0" err="1"/>
              <a:t>navicularis</a:t>
            </a:r>
            <a:endParaRPr lang="cs-CZ" dirty="0"/>
          </a:p>
          <a:p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9D3BD9C-B94E-4316-8917-553CACEE65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1" t="8306" r="22999" b="2026"/>
          <a:stretch/>
        </p:blipFill>
        <p:spPr>
          <a:xfrm>
            <a:off x="4207545" y="1051433"/>
            <a:ext cx="4764068" cy="5518699"/>
          </a:xfrm>
          <a:prstGeom prst="rect">
            <a:avLst/>
          </a:prstGeom>
        </p:spPr>
      </p:pic>
      <p:sp>
        <p:nvSpPr>
          <p:cNvPr id="7" name="Šipka: doprava 6">
            <a:extLst>
              <a:ext uri="{FF2B5EF4-FFF2-40B4-BE49-F238E27FC236}">
                <a16:creationId xmlns:a16="http://schemas.microsoft.com/office/drawing/2014/main" id="{F3467064-C008-4C20-A2E9-AD44953E6FA4}"/>
              </a:ext>
            </a:extLst>
          </p:cNvPr>
          <p:cNvSpPr/>
          <p:nvPr/>
        </p:nvSpPr>
        <p:spPr>
          <a:xfrm rot="2373809">
            <a:off x="4608799" y="2009290"/>
            <a:ext cx="677334" cy="325332"/>
          </a:xfrm>
          <a:prstGeom prst="rightArrow">
            <a:avLst>
              <a:gd name="adj1" fmla="val 50000"/>
              <a:gd name="adj2" fmla="val 67143"/>
            </a:avLst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E848FC54-A828-4E40-838F-1D076CA0B77D}"/>
              </a:ext>
            </a:extLst>
          </p:cNvPr>
          <p:cNvSpPr/>
          <p:nvPr/>
        </p:nvSpPr>
        <p:spPr>
          <a:xfrm rot="8421883">
            <a:off x="6121508" y="2921778"/>
            <a:ext cx="677334" cy="325332"/>
          </a:xfrm>
          <a:prstGeom prst="rightArrow">
            <a:avLst>
              <a:gd name="adj1" fmla="val 50000"/>
              <a:gd name="adj2" fmla="val 67143"/>
            </a:avLst>
          </a:prstGeom>
          <a:solidFill>
            <a:srgbClr val="00B0F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089A83B6-9BC3-4C6C-9FA6-ABBA81B30205}"/>
              </a:ext>
            </a:extLst>
          </p:cNvPr>
          <p:cNvSpPr/>
          <p:nvPr/>
        </p:nvSpPr>
        <p:spPr>
          <a:xfrm rot="17597264">
            <a:off x="5218023" y="3912433"/>
            <a:ext cx="677334" cy="325332"/>
          </a:xfrm>
          <a:prstGeom prst="rightArrow">
            <a:avLst>
              <a:gd name="adj1" fmla="val 50000"/>
              <a:gd name="adj2" fmla="val 671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E58B91DD-200B-E6E4-F1F8-AA9879D9D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984" y="489918"/>
            <a:ext cx="8777678" cy="459333"/>
          </a:xfrm>
        </p:spPr>
        <p:txBody>
          <a:bodyPr>
            <a:noAutofit/>
          </a:bodyPr>
          <a:lstStyle/>
          <a:p>
            <a:r>
              <a:rPr lang="cs-CZ" sz="2800" dirty="0"/>
              <a:t>Plochonoží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16875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F0F3F9A4-7F58-4F97-969D-3F83093A0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558" y="3707172"/>
            <a:ext cx="3434342" cy="2747474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A3B2339B-1EC8-4834-815E-38B692D6B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9"/>
          <a:stretch>
            <a:fillRect/>
          </a:stretch>
        </p:blipFill>
        <p:spPr>
          <a:xfrm>
            <a:off x="2939332" y="3755637"/>
            <a:ext cx="2738404" cy="2672889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5EB5B32F-9DAB-4396-B8EA-98AFF04DBE83}"/>
              </a:ext>
            </a:extLst>
          </p:cNvPr>
          <p:cNvGrpSpPr/>
          <p:nvPr/>
        </p:nvGrpSpPr>
        <p:grpSpPr>
          <a:xfrm>
            <a:off x="8922076" y="4282555"/>
            <a:ext cx="5400" cy="10800"/>
            <a:chOff x="8473040" y="3694727"/>
            <a:chExt cx="5400" cy="1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Rukopis 6">
                  <a:extLst>
                    <a:ext uri="{FF2B5EF4-FFF2-40B4-BE49-F238E27FC236}">
                      <a16:creationId xmlns:a16="http://schemas.microsoft.com/office/drawing/2014/main" id="{6477F9DE-1012-4EB5-B9B9-6E7FADAD120F}"/>
                    </a:ext>
                  </a:extLst>
                </p14:cNvPr>
                <p14:cNvContentPartPr/>
                <p14:nvPr/>
              </p14:nvContentPartPr>
              <p14:xfrm>
                <a:off x="8473040" y="3705167"/>
                <a:ext cx="360" cy="360"/>
              </p14:xfrm>
            </p:contentPart>
          </mc:Choice>
          <mc:Fallback xmlns="">
            <p:pic>
              <p:nvPicPr>
                <p:cNvPr id="7" name="Rukopis 6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6477F9DE-1012-4EB5-B9B9-6E7FADAD120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464040" y="369616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Rukopis 7">
                  <a:extLst>
                    <a:ext uri="{FF2B5EF4-FFF2-40B4-BE49-F238E27FC236}">
                      <a16:creationId xmlns:a16="http://schemas.microsoft.com/office/drawing/2014/main" id="{45106B14-3552-4230-B3DD-F92307716D68}"/>
                    </a:ext>
                  </a:extLst>
                </p14:cNvPr>
                <p14:cNvContentPartPr/>
                <p14:nvPr/>
              </p14:nvContentPartPr>
              <p14:xfrm>
                <a:off x="8473040" y="3694727"/>
                <a:ext cx="5400" cy="10800"/>
              </p14:xfrm>
            </p:contentPart>
          </mc:Choice>
          <mc:Fallback xmlns="">
            <p:pic>
              <p:nvPicPr>
                <p:cNvPr id="8" name="Rukopis 7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45106B14-3552-4230-B3DD-F92307716D6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464040" y="3686087"/>
                  <a:ext cx="23040" cy="284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2" name="Šipka: dolů 11">
            <a:extLst>
              <a:ext uri="{FF2B5EF4-FFF2-40B4-BE49-F238E27FC236}">
                <a16:creationId xmlns:a16="http://schemas.microsoft.com/office/drawing/2014/main" id="{4598432A-CA7F-4CF7-98A0-330670B4B47A}"/>
              </a:ext>
            </a:extLst>
          </p:cNvPr>
          <p:cNvSpPr/>
          <p:nvPr/>
        </p:nvSpPr>
        <p:spPr>
          <a:xfrm rot="12594184">
            <a:off x="3504506" y="5183550"/>
            <a:ext cx="144195" cy="840752"/>
          </a:xfrm>
          <a:prstGeom prst="downArrow">
            <a:avLst>
              <a:gd name="adj1" fmla="val 50000"/>
              <a:gd name="adj2" fmla="val 96153"/>
            </a:avLst>
          </a:prstGeom>
          <a:solidFill>
            <a:srgbClr val="5514AC"/>
          </a:solidFill>
          <a:effectLst>
            <a:glow rad="38100">
              <a:schemeClr val="bg1">
                <a:alpha val="84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67F62FB-F65E-4A3B-AA94-47F2B3D00ADD}"/>
              </a:ext>
            </a:extLst>
          </p:cNvPr>
          <p:cNvSpPr txBox="1"/>
          <p:nvPr/>
        </p:nvSpPr>
        <p:spPr>
          <a:xfrm rot="718729">
            <a:off x="3074123" y="5969430"/>
            <a:ext cx="490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</a:rPr>
              <a:t>STI</a:t>
            </a:r>
            <a:endParaRPr lang="en-GB" sz="2000" dirty="0">
              <a:solidFill>
                <a:srgbClr val="0070C0"/>
              </a:solidFill>
            </a:endParaRPr>
          </a:p>
        </p:txBody>
      </p:sp>
      <p:sp>
        <p:nvSpPr>
          <p:cNvPr id="25" name="Šipka: dolů 24">
            <a:extLst>
              <a:ext uri="{FF2B5EF4-FFF2-40B4-BE49-F238E27FC236}">
                <a16:creationId xmlns:a16="http://schemas.microsoft.com/office/drawing/2014/main" id="{7826D800-D6A7-4782-BBCD-FB8BBCB30BB0}"/>
              </a:ext>
            </a:extLst>
          </p:cNvPr>
          <p:cNvSpPr/>
          <p:nvPr/>
        </p:nvSpPr>
        <p:spPr>
          <a:xfrm rot="10085094">
            <a:off x="4384959" y="5195591"/>
            <a:ext cx="172676" cy="1211561"/>
          </a:xfrm>
          <a:prstGeom prst="downArrow">
            <a:avLst>
              <a:gd name="adj1" fmla="val 50000"/>
              <a:gd name="adj2" fmla="val 96153"/>
            </a:avLst>
          </a:prstGeom>
          <a:solidFill>
            <a:schemeClr val="accent6">
              <a:lumMod val="75000"/>
            </a:schemeClr>
          </a:solidFill>
          <a:effectLst>
            <a:glow rad="38100">
              <a:schemeClr val="bg1">
                <a:alpha val="84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B04E647F-6D12-40E0-A1AD-64E40300D45B}"/>
              </a:ext>
            </a:extLst>
          </p:cNvPr>
          <p:cNvSpPr txBox="1"/>
          <p:nvPr/>
        </p:nvSpPr>
        <p:spPr>
          <a:xfrm>
            <a:off x="4450246" y="6327970"/>
            <a:ext cx="486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accent6">
                    <a:lumMod val="75000"/>
                  </a:schemeClr>
                </a:solidFill>
              </a:rPr>
              <a:t>SFI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Šipka: dolů 28">
            <a:extLst>
              <a:ext uri="{FF2B5EF4-FFF2-40B4-BE49-F238E27FC236}">
                <a16:creationId xmlns:a16="http://schemas.microsoft.com/office/drawing/2014/main" id="{47B86192-F797-4447-BF43-735339F5CAF5}"/>
              </a:ext>
            </a:extLst>
          </p:cNvPr>
          <p:cNvSpPr/>
          <p:nvPr/>
        </p:nvSpPr>
        <p:spPr>
          <a:xfrm rot="13996919">
            <a:off x="1485139" y="5092321"/>
            <a:ext cx="144195" cy="840752"/>
          </a:xfrm>
          <a:prstGeom prst="downArrow">
            <a:avLst>
              <a:gd name="adj1" fmla="val 50000"/>
              <a:gd name="adj2" fmla="val 96153"/>
            </a:avLst>
          </a:prstGeom>
          <a:solidFill>
            <a:srgbClr val="5514AC"/>
          </a:solidFill>
          <a:effectLst>
            <a:glow rad="38100">
              <a:schemeClr val="bg1">
                <a:alpha val="84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B4F795EF-A7D3-4D24-AE93-77DA8D6F1E37}"/>
              </a:ext>
            </a:extLst>
          </p:cNvPr>
          <p:cNvSpPr txBox="1"/>
          <p:nvPr/>
        </p:nvSpPr>
        <p:spPr>
          <a:xfrm rot="569663">
            <a:off x="853322" y="5742766"/>
            <a:ext cx="490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</a:rPr>
              <a:t>STI</a:t>
            </a:r>
            <a:endParaRPr lang="en-GB" sz="2000" dirty="0">
              <a:solidFill>
                <a:srgbClr val="0070C0"/>
              </a:solidFill>
            </a:endParaRPr>
          </a:p>
        </p:txBody>
      </p:sp>
      <p:sp>
        <p:nvSpPr>
          <p:cNvPr id="31" name="Šipka: dolů 30">
            <a:extLst>
              <a:ext uri="{FF2B5EF4-FFF2-40B4-BE49-F238E27FC236}">
                <a16:creationId xmlns:a16="http://schemas.microsoft.com/office/drawing/2014/main" id="{AB9B9079-1A16-4AD9-964B-723FAA8952BE}"/>
              </a:ext>
            </a:extLst>
          </p:cNvPr>
          <p:cNvSpPr/>
          <p:nvPr/>
        </p:nvSpPr>
        <p:spPr>
          <a:xfrm rot="9936028">
            <a:off x="2285307" y="5040590"/>
            <a:ext cx="172676" cy="1211561"/>
          </a:xfrm>
          <a:prstGeom prst="downArrow">
            <a:avLst>
              <a:gd name="adj1" fmla="val 50000"/>
              <a:gd name="adj2" fmla="val 96153"/>
            </a:avLst>
          </a:prstGeom>
          <a:solidFill>
            <a:schemeClr val="accent6">
              <a:lumMod val="75000"/>
            </a:schemeClr>
          </a:solidFill>
          <a:effectLst>
            <a:glow rad="38100">
              <a:schemeClr val="bg1">
                <a:alpha val="84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A8CE85BE-4AFE-41EC-A2F8-E7A9E71B2A2A}"/>
              </a:ext>
            </a:extLst>
          </p:cNvPr>
          <p:cNvSpPr txBox="1"/>
          <p:nvPr/>
        </p:nvSpPr>
        <p:spPr>
          <a:xfrm rot="21450934">
            <a:off x="2311506" y="6264937"/>
            <a:ext cx="486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accent6">
                    <a:lumMod val="75000"/>
                  </a:schemeClr>
                </a:solidFill>
              </a:rPr>
              <a:t>SFI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Podnadpis 9">
            <a:extLst>
              <a:ext uri="{FF2B5EF4-FFF2-40B4-BE49-F238E27FC236}">
                <a16:creationId xmlns:a16="http://schemas.microsoft.com/office/drawing/2014/main" id="{CC5C830C-1226-47B7-9581-43D97893489F}"/>
              </a:ext>
            </a:extLst>
          </p:cNvPr>
          <p:cNvSpPr txBox="1">
            <a:spLocks/>
          </p:cNvSpPr>
          <p:nvPr/>
        </p:nvSpPr>
        <p:spPr>
          <a:xfrm>
            <a:off x="711146" y="1185421"/>
            <a:ext cx="8154405" cy="2672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5000"/>
              </a:lnSpc>
            </a:pPr>
            <a:r>
              <a:rPr lang="cs-CZ" sz="1600" b="1" dirty="0" err="1"/>
              <a:t>Medial</a:t>
            </a:r>
            <a:r>
              <a:rPr lang="cs-CZ" sz="1600" b="1" dirty="0"/>
              <a:t> </a:t>
            </a:r>
            <a:r>
              <a:rPr lang="cs-CZ" sz="1600" b="1" dirty="0" err="1"/>
              <a:t>peritalar</a:t>
            </a:r>
            <a:r>
              <a:rPr lang="cs-CZ" sz="1600" b="1" dirty="0"/>
              <a:t> instability - </a:t>
            </a:r>
            <a:r>
              <a:rPr lang="cs-CZ" sz="1600" dirty="0"/>
              <a:t>kostěné destrukce a draženými mezi hlezenní kostí a patní kostí</a:t>
            </a:r>
          </a:p>
          <a:p>
            <a:pPr marL="342900" indent="-342900" algn="l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600" b="1" dirty="0"/>
              <a:t>STI – Sinus </a:t>
            </a:r>
            <a:r>
              <a:rPr lang="cs-CZ" sz="1600" b="1" dirty="0" err="1"/>
              <a:t>tarsi</a:t>
            </a:r>
            <a:r>
              <a:rPr lang="cs-CZ" sz="1600" b="1" dirty="0"/>
              <a:t> </a:t>
            </a:r>
            <a:r>
              <a:rPr lang="cs-CZ" sz="1600" b="1" dirty="0" err="1"/>
              <a:t>impingement</a:t>
            </a:r>
            <a:r>
              <a:rPr lang="cs-CZ" sz="1600" b="1" dirty="0"/>
              <a:t> </a:t>
            </a:r>
            <a:r>
              <a:rPr lang="cs-CZ" sz="1600" dirty="0"/>
              <a:t>– kontakt processus lateralis </a:t>
            </a:r>
            <a:r>
              <a:rPr lang="cs-CZ" sz="1600" dirty="0" err="1"/>
              <a:t>tali</a:t>
            </a:r>
            <a:r>
              <a:rPr lang="cs-CZ" sz="1600" dirty="0"/>
              <a:t> a horní plochy patní kosti v sinus </a:t>
            </a:r>
            <a:r>
              <a:rPr lang="cs-CZ" sz="1600" dirty="0" err="1"/>
              <a:t>tarsi</a:t>
            </a:r>
            <a:endParaRPr lang="cs-CZ" sz="1600" dirty="0"/>
          </a:p>
          <a:p>
            <a:pPr marL="342900" indent="-342900" algn="l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600" b="1" dirty="0"/>
              <a:t>SFI – </a:t>
            </a:r>
            <a:r>
              <a:rPr lang="cs-CZ" sz="1600" b="1" dirty="0" err="1"/>
              <a:t>Subfibular</a:t>
            </a:r>
            <a:r>
              <a:rPr lang="cs-CZ" sz="1600" b="1" dirty="0"/>
              <a:t> </a:t>
            </a:r>
            <a:r>
              <a:rPr lang="cs-CZ" sz="1600" b="1" dirty="0" err="1"/>
              <a:t>impingement</a:t>
            </a:r>
            <a:r>
              <a:rPr lang="cs-CZ" sz="1600" b="1" dirty="0"/>
              <a:t> – </a:t>
            </a:r>
            <a:r>
              <a:rPr lang="cs-CZ" sz="1600" dirty="0"/>
              <a:t>kontrola mezi laterálním kotníkem a tělem patní kosti</a:t>
            </a:r>
          </a:p>
          <a:p>
            <a:pPr marL="342900" indent="-342900" algn="l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600" b="1" dirty="0" err="1"/>
              <a:t>Peritalární</a:t>
            </a:r>
            <a:r>
              <a:rPr lang="cs-CZ" sz="1600" b="1" dirty="0"/>
              <a:t> subluxace</a:t>
            </a:r>
          </a:p>
          <a:p>
            <a:pPr marL="342900" indent="-342900" algn="l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cs-CZ" sz="180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EB3E9ACD-2973-E0BF-EE08-B4CA3D9C77E7}"/>
              </a:ext>
            </a:extLst>
          </p:cNvPr>
          <p:cNvSpPr txBox="1">
            <a:spLocks/>
          </p:cNvSpPr>
          <p:nvPr/>
        </p:nvSpPr>
        <p:spPr>
          <a:xfrm>
            <a:off x="1279251" y="530030"/>
            <a:ext cx="8777678" cy="4593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dirty="0"/>
              <a:t>Plochonoží</a:t>
            </a:r>
            <a:endParaRPr lang="cs-CZ" sz="3200" dirty="0"/>
          </a:p>
        </p:txBody>
      </p:sp>
      <p:pic>
        <p:nvPicPr>
          <p:cNvPr id="10" name="Obrázek 9" descr="Obsah obrázku rentgenový snímek, Zobrazovací metoda v lékařství, radiografie, radiologie&#10;&#10;Obsah generovaný pomocí AI může být nesprávný.">
            <a:extLst>
              <a:ext uri="{FF2B5EF4-FFF2-40B4-BE49-F238E27FC236}">
                <a16:creationId xmlns:a16="http://schemas.microsoft.com/office/drawing/2014/main" id="{78FBA22F-33A3-DC72-0B07-84C9D221EC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090" y="3723745"/>
            <a:ext cx="3197461" cy="253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58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3">
            <a:extLst>
              <a:ext uri="{FF2B5EF4-FFF2-40B4-BE49-F238E27FC236}">
                <a16:creationId xmlns:a16="http://schemas.microsoft.com/office/drawing/2014/main" id="{AEE4EEE5-0E23-459E-BB07-2584F38780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96"/>
          <a:stretch/>
        </p:blipFill>
        <p:spPr bwMode="auto">
          <a:xfrm>
            <a:off x="364468" y="1179955"/>
            <a:ext cx="5703888" cy="2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23C4F9FB-A27F-4DB1-8EC2-932ADF09F135}"/>
              </a:ext>
            </a:extLst>
          </p:cNvPr>
          <p:cNvCxnSpPr>
            <a:cxnSpLocks/>
          </p:cNvCxnSpPr>
          <p:nvPr/>
        </p:nvCxnSpPr>
        <p:spPr>
          <a:xfrm flipV="1">
            <a:off x="1522740" y="2115643"/>
            <a:ext cx="3615764" cy="1250776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D5628C1A-70C2-4FB0-B8EE-C0E8E4DF487D}"/>
              </a:ext>
            </a:extLst>
          </p:cNvPr>
          <p:cNvCxnSpPr>
            <a:cxnSpLocks/>
          </p:cNvCxnSpPr>
          <p:nvPr/>
        </p:nvCxnSpPr>
        <p:spPr>
          <a:xfrm flipV="1">
            <a:off x="3133784" y="2029375"/>
            <a:ext cx="1415042" cy="1245416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ovéPole 26">
            <a:extLst>
              <a:ext uri="{FF2B5EF4-FFF2-40B4-BE49-F238E27FC236}">
                <a16:creationId xmlns:a16="http://schemas.microsoft.com/office/drawing/2014/main" id="{6E41F145-EC56-41DD-9BA4-C91C30B95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010" y="641878"/>
            <a:ext cx="311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 err="1"/>
              <a:t>Meary</a:t>
            </a:r>
            <a:r>
              <a:rPr lang="en-US" altLang="cs-CZ" b="1" dirty="0"/>
              <a:t> angle</a:t>
            </a:r>
            <a:r>
              <a:rPr lang="cs-CZ" altLang="cs-CZ" b="1" dirty="0"/>
              <a:t> </a:t>
            </a:r>
            <a:r>
              <a:rPr lang="cs-CZ" altLang="cs-CZ" dirty="0"/>
              <a:t>– standardní +- 4</a:t>
            </a:r>
            <a:r>
              <a:rPr lang="cs-CZ" dirty="0"/>
              <a:t>°</a:t>
            </a:r>
            <a:r>
              <a:rPr lang="cs-CZ" altLang="cs-CZ" dirty="0"/>
              <a:t> </a:t>
            </a:r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2BBD1F20-35A5-479D-AB21-904ECC86828B}"/>
              </a:ext>
            </a:extLst>
          </p:cNvPr>
          <p:cNvCxnSpPr>
            <a:cxnSpLocks/>
          </p:cNvCxnSpPr>
          <p:nvPr/>
        </p:nvCxnSpPr>
        <p:spPr>
          <a:xfrm>
            <a:off x="4116528" y="2010073"/>
            <a:ext cx="310776" cy="482073"/>
          </a:xfrm>
          <a:prstGeom prst="line">
            <a:avLst/>
          </a:prstGeom>
          <a:ln w="22225">
            <a:solidFill>
              <a:srgbClr val="C00000">
                <a:alpha val="5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CFA0308D-8BA3-487D-B910-FF428A50F9F0}"/>
              </a:ext>
            </a:extLst>
          </p:cNvPr>
          <p:cNvCxnSpPr>
            <a:cxnSpLocks/>
          </p:cNvCxnSpPr>
          <p:nvPr/>
        </p:nvCxnSpPr>
        <p:spPr>
          <a:xfrm>
            <a:off x="3605403" y="2419477"/>
            <a:ext cx="443214" cy="532857"/>
          </a:xfrm>
          <a:prstGeom prst="line">
            <a:avLst/>
          </a:prstGeom>
          <a:ln w="22225">
            <a:solidFill>
              <a:srgbClr val="C00000">
                <a:alpha val="5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blouk 27">
            <a:extLst>
              <a:ext uri="{FF2B5EF4-FFF2-40B4-BE49-F238E27FC236}">
                <a16:creationId xmlns:a16="http://schemas.microsoft.com/office/drawing/2014/main" id="{BAD649FE-DFEB-4ED6-B93E-68D53349F395}"/>
              </a:ext>
            </a:extLst>
          </p:cNvPr>
          <p:cNvSpPr/>
          <p:nvPr/>
        </p:nvSpPr>
        <p:spPr>
          <a:xfrm rot="11844940">
            <a:off x="2994489" y="2610212"/>
            <a:ext cx="578585" cy="638441"/>
          </a:xfrm>
          <a:prstGeom prst="arc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 descr="Obsah obrázku černá, brýle, muž, stůl&#10;&#10;Popis byl vytvořen automaticky">
            <a:extLst>
              <a:ext uri="{FF2B5EF4-FFF2-40B4-BE49-F238E27FC236}">
                <a16:creationId xmlns:a16="http://schemas.microsoft.com/office/drawing/2014/main" id="{401D214D-4C50-A0BF-5807-E419732945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25"/>
          <a:stretch/>
        </p:blipFill>
        <p:spPr>
          <a:xfrm>
            <a:off x="2723768" y="3812592"/>
            <a:ext cx="5996681" cy="2481012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D40B0037-B1D5-A9A9-8372-8EB8107B143D}"/>
              </a:ext>
            </a:extLst>
          </p:cNvPr>
          <p:cNvCxnSpPr>
            <a:cxnSpLocks/>
          </p:cNvCxnSpPr>
          <p:nvPr/>
        </p:nvCxnSpPr>
        <p:spPr>
          <a:xfrm flipV="1">
            <a:off x="4389991" y="4217485"/>
            <a:ext cx="3815277" cy="113852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BC3E671C-0997-2039-AD79-8095FB18299B}"/>
              </a:ext>
            </a:extLst>
          </p:cNvPr>
          <p:cNvCxnSpPr>
            <a:cxnSpLocks/>
          </p:cNvCxnSpPr>
          <p:nvPr/>
        </p:nvCxnSpPr>
        <p:spPr>
          <a:xfrm>
            <a:off x="6579343" y="4431076"/>
            <a:ext cx="200727" cy="515878"/>
          </a:xfrm>
          <a:prstGeom prst="line">
            <a:avLst/>
          </a:prstGeom>
          <a:ln w="127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B946D49F-C3DE-7219-26E3-FE72E6F73D00}"/>
              </a:ext>
            </a:extLst>
          </p:cNvPr>
          <p:cNvCxnSpPr>
            <a:cxnSpLocks/>
          </p:cNvCxnSpPr>
          <p:nvPr/>
        </p:nvCxnSpPr>
        <p:spPr>
          <a:xfrm>
            <a:off x="7189373" y="4181924"/>
            <a:ext cx="139337" cy="510534"/>
          </a:xfrm>
          <a:prstGeom prst="line">
            <a:avLst/>
          </a:prstGeom>
          <a:ln w="127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0BCD626E-643A-13FC-7F95-5C8188391D51}"/>
              </a:ext>
            </a:extLst>
          </p:cNvPr>
          <p:cNvCxnSpPr>
            <a:cxnSpLocks/>
          </p:cNvCxnSpPr>
          <p:nvPr/>
        </p:nvCxnSpPr>
        <p:spPr>
          <a:xfrm flipV="1">
            <a:off x="3585359" y="4317312"/>
            <a:ext cx="3671921" cy="178634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louk 8">
            <a:extLst>
              <a:ext uri="{FF2B5EF4-FFF2-40B4-BE49-F238E27FC236}">
                <a16:creationId xmlns:a16="http://schemas.microsoft.com/office/drawing/2014/main" id="{B0402C23-BF6E-6AD3-024D-84F544AFCFCB}"/>
              </a:ext>
            </a:extLst>
          </p:cNvPr>
          <p:cNvSpPr/>
          <p:nvPr/>
        </p:nvSpPr>
        <p:spPr>
          <a:xfrm rot="12553804">
            <a:off x="4593910" y="5114872"/>
            <a:ext cx="472243" cy="489111"/>
          </a:xfrm>
          <a:prstGeom prst="arc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CBFA84EC-10EB-49F1-88BA-424B8AA42238}"/>
              </a:ext>
            </a:extLst>
          </p:cNvPr>
          <p:cNvCxnSpPr>
            <a:cxnSpLocks/>
          </p:cNvCxnSpPr>
          <p:nvPr/>
        </p:nvCxnSpPr>
        <p:spPr>
          <a:xfrm>
            <a:off x="4389991" y="5507631"/>
            <a:ext cx="114564" cy="284718"/>
          </a:xfrm>
          <a:prstGeom prst="line">
            <a:avLst/>
          </a:prstGeom>
          <a:ln w="127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EAD0F3B6-3E28-1E5F-3E8C-9026937549E8}"/>
              </a:ext>
            </a:extLst>
          </p:cNvPr>
          <p:cNvCxnSpPr>
            <a:cxnSpLocks/>
          </p:cNvCxnSpPr>
          <p:nvPr/>
        </p:nvCxnSpPr>
        <p:spPr>
          <a:xfrm>
            <a:off x="4790550" y="5289460"/>
            <a:ext cx="140583" cy="326390"/>
          </a:xfrm>
          <a:prstGeom prst="line">
            <a:avLst/>
          </a:prstGeom>
          <a:ln w="127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ovéPole 26">
            <a:extLst>
              <a:ext uri="{FF2B5EF4-FFF2-40B4-BE49-F238E27FC236}">
                <a16:creationId xmlns:a16="http://schemas.microsoft.com/office/drawing/2014/main" id="{8AA523F5-A0F6-43AF-A7DC-638C1D837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662" y="1640741"/>
            <a:ext cx="17903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>
                <a:solidFill>
                  <a:schemeClr val="bg1"/>
                </a:solidFill>
              </a:rPr>
              <a:t>Pes </a:t>
            </a:r>
            <a:r>
              <a:rPr lang="cs-CZ" altLang="cs-CZ" dirty="0" err="1">
                <a:solidFill>
                  <a:schemeClr val="bg1"/>
                </a:solidFill>
              </a:rPr>
              <a:t>planus</a:t>
            </a:r>
            <a:r>
              <a:rPr lang="cs-CZ" altLang="cs-CZ" dirty="0">
                <a:solidFill>
                  <a:schemeClr val="bg1"/>
                </a:solidFill>
              </a:rPr>
              <a:t>   -25</a:t>
            </a:r>
            <a:r>
              <a:rPr lang="cs-CZ" dirty="0">
                <a:solidFill>
                  <a:schemeClr val="bg1"/>
                </a:solidFill>
              </a:rPr>
              <a:t>°</a:t>
            </a:r>
            <a:r>
              <a:rPr lang="cs-CZ" altLang="cs-CZ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9" name="TextovéPole 26">
            <a:extLst>
              <a:ext uri="{FF2B5EF4-FFF2-40B4-BE49-F238E27FC236}">
                <a16:creationId xmlns:a16="http://schemas.microsoft.com/office/drawing/2014/main" id="{FEE71076-1279-5251-60FE-82E2B06D8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7125" y="4397625"/>
            <a:ext cx="1546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>
                <a:solidFill>
                  <a:schemeClr val="bg1"/>
                </a:solidFill>
              </a:rPr>
              <a:t>Pes </a:t>
            </a:r>
            <a:r>
              <a:rPr lang="cs-CZ" altLang="cs-CZ" dirty="0" err="1">
                <a:solidFill>
                  <a:schemeClr val="bg1"/>
                </a:solidFill>
              </a:rPr>
              <a:t>cavus</a:t>
            </a:r>
            <a:r>
              <a:rPr lang="cs-CZ" altLang="cs-CZ" dirty="0">
                <a:solidFill>
                  <a:schemeClr val="bg1"/>
                </a:solidFill>
              </a:rPr>
              <a:t>  10</a:t>
            </a:r>
            <a:r>
              <a:rPr lang="cs-CZ" dirty="0">
                <a:solidFill>
                  <a:schemeClr val="bg1"/>
                </a:solidFill>
              </a:rPr>
              <a:t>°</a:t>
            </a:r>
            <a:r>
              <a:rPr lang="cs-CZ" altLang="cs-CZ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B70235A8-C087-FB03-4958-E2C7ABCE26FC}"/>
              </a:ext>
            </a:extLst>
          </p:cNvPr>
          <p:cNvSpPr txBox="1">
            <a:spLocks/>
          </p:cNvSpPr>
          <p:nvPr/>
        </p:nvSpPr>
        <p:spPr>
          <a:xfrm>
            <a:off x="1220386" y="338082"/>
            <a:ext cx="7772400" cy="7021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cs-CZ" sz="2400" dirty="0"/>
              <a:t>RTG vyšetření</a:t>
            </a:r>
          </a:p>
        </p:txBody>
      </p:sp>
    </p:spTree>
    <p:extLst>
      <p:ext uri="{BB962C8B-B14F-4D97-AF65-F5344CB8AC3E}">
        <p14:creationId xmlns:p14="http://schemas.microsoft.com/office/powerpoint/2010/main" val="179987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9" grpId="0" animBg="1"/>
      <p:bldP spid="48" grpId="0"/>
      <p:bldP spid="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6EF06-89D4-62E5-0E40-7B6F74681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3">
            <a:extLst>
              <a:ext uri="{FF2B5EF4-FFF2-40B4-BE49-F238E27FC236}">
                <a16:creationId xmlns:a16="http://schemas.microsoft.com/office/drawing/2014/main" id="{FEA53210-70E0-A1DC-6A89-CBA14BAC85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96"/>
          <a:stretch/>
        </p:blipFill>
        <p:spPr bwMode="auto">
          <a:xfrm>
            <a:off x="364468" y="1179955"/>
            <a:ext cx="5703888" cy="2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ovéPole 26">
            <a:extLst>
              <a:ext uri="{FF2B5EF4-FFF2-40B4-BE49-F238E27FC236}">
                <a16:creationId xmlns:a16="http://schemas.microsoft.com/office/drawing/2014/main" id="{DD3D3AB0-A85F-FBD4-F830-D78B23832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010" y="641878"/>
            <a:ext cx="311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 err="1"/>
              <a:t>Meary</a:t>
            </a:r>
            <a:r>
              <a:rPr lang="en-US" altLang="cs-CZ" b="1" dirty="0"/>
              <a:t> angle</a:t>
            </a:r>
            <a:r>
              <a:rPr lang="cs-CZ" altLang="cs-CZ" b="1" dirty="0"/>
              <a:t> </a:t>
            </a:r>
            <a:r>
              <a:rPr lang="cs-CZ" altLang="cs-CZ" dirty="0"/>
              <a:t>– standardní +- 4</a:t>
            </a:r>
            <a:r>
              <a:rPr lang="cs-CZ" dirty="0"/>
              <a:t>°</a:t>
            </a:r>
            <a:r>
              <a:rPr lang="cs-CZ" altLang="cs-CZ" dirty="0"/>
              <a:t> </a:t>
            </a:r>
          </a:p>
        </p:txBody>
      </p:sp>
      <p:sp>
        <p:nvSpPr>
          <p:cNvPr id="48" name="TextovéPole 26">
            <a:extLst>
              <a:ext uri="{FF2B5EF4-FFF2-40B4-BE49-F238E27FC236}">
                <a16:creationId xmlns:a16="http://schemas.microsoft.com/office/drawing/2014/main" id="{A32E45EF-32B8-375E-BDB2-CED5D4CD5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662" y="1640741"/>
            <a:ext cx="17903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>
                <a:solidFill>
                  <a:schemeClr val="bg1"/>
                </a:solidFill>
              </a:rPr>
              <a:t>Pes </a:t>
            </a:r>
            <a:r>
              <a:rPr lang="cs-CZ" altLang="cs-CZ" dirty="0" err="1">
                <a:solidFill>
                  <a:schemeClr val="bg1"/>
                </a:solidFill>
              </a:rPr>
              <a:t>planus</a:t>
            </a:r>
            <a:r>
              <a:rPr lang="cs-CZ" altLang="cs-CZ" dirty="0">
                <a:solidFill>
                  <a:schemeClr val="bg1"/>
                </a:solidFill>
              </a:rPr>
              <a:t>   -25</a:t>
            </a:r>
            <a:r>
              <a:rPr lang="cs-CZ" dirty="0">
                <a:solidFill>
                  <a:schemeClr val="bg1"/>
                </a:solidFill>
              </a:rPr>
              <a:t>°</a:t>
            </a:r>
            <a:r>
              <a:rPr lang="cs-CZ" altLang="cs-CZ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F30334B3-2D24-1561-D57B-0D670B17A9B6}"/>
              </a:ext>
            </a:extLst>
          </p:cNvPr>
          <p:cNvSpPr txBox="1">
            <a:spLocks/>
          </p:cNvSpPr>
          <p:nvPr/>
        </p:nvSpPr>
        <p:spPr>
          <a:xfrm>
            <a:off x="1220386" y="338082"/>
            <a:ext cx="7772400" cy="7021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cs-CZ" sz="2400" dirty="0"/>
              <a:t>RTG vyšetření</a:t>
            </a:r>
          </a:p>
        </p:txBody>
      </p:sp>
      <p:pic>
        <p:nvPicPr>
          <p:cNvPr id="2" name="Obrázek 1" descr="Obsah obrázku interiér, vsedě, stůl, bílá&#10;&#10;Popis byl vytvořen automaticky">
            <a:extLst>
              <a:ext uri="{FF2B5EF4-FFF2-40B4-BE49-F238E27FC236}">
                <a16:creationId xmlns:a16="http://schemas.microsoft.com/office/drawing/2014/main" id="{5D3FDDE5-42B2-4235-D7E2-3D14F51A14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185"/>
          <a:stretch>
            <a:fillRect/>
          </a:stretch>
        </p:blipFill>
        <p:spPr>
          <a:xfrm>
            <a:off x="2851773" y="3964801"/>
            <a:ext cx="5703888" cy="2391132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24CC6F21-7C25-F24E-F619-6377ED38C59D}"/>
              </a:ext>
            </a:extLst>
          </p:cNvPr>
          <p:cNvCxnSpPr>
            <a:cxnSpLocks/>
          </p:cNvCxnSpPr>
          <p:nvPr/>
        </p:nvCxnSpPr>
        <p:spPr>
          <a:xfrm flipH="1" flipV="1">
            <a:off x="4048617" y="4730131"/>
            <a:ext cx="1912880" cy="11688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05C42609-9838-AB3D-5A4D-37881CFBDF50}"/>
              </a:ext>
            </a:extLst>
          </p:cNvPr>
          <p:cNvCxnSpPr>
            <a:cxnSpLocks/>
          </p:cNvCxnSpPr>
          <p:nvPr/>
        </p:nvCxnSpPr>
        <p:spPr>
          <a:xfrm flipH="1" flipV="1">
            <a:off x="5173415" y="5314531"/>
            <a:ext cx="2085164" cy="4372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louk 14">
            <a:extLst>
              <a:ext uri="{FF2B5EF4-FFF2-40B4-BE49-F238E27FC236}">
                <a16:creationId xmlns:a16="http://schemas.microsoft.com/office/drawing/2014/main" id="{B84DB900-23F1-486B-E939-F3E3B5D64DCE}"/>
              </a:ext>
            </a:extLst>
          </p:cNvPr>
          <p:cNvSpPr/>
          <p:nvPr/>
        </p:nvSpPr>
        <p:spPr>
          <a:xfrm rot="3788525">
            <a:off x="5019504" y="5118337"/>
            <a:ext cx="539591" cy="648824"/>
          </a:xfrm>
          <a:prstGeom prst="arc">
            <a:avLst>
              <a:gd name="adj1" fmla="val 17345011"/>
              <a:gd name="adj2" fmla="val 20300418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2" name="TextovéPole 26">
            <a:extLst>
              <a:ext uri="{FF2B5EF4-FFF2-40B4-BE49-F238E27FC236}">
                <a16:creationId xmlns:a16="http://schemas.microsoft.com/office/drawing/2014/main" id="{D49F1AC4-06B8-87F0-416A-9842E5CFC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1497" y="4270334"/>
            <a:ext cx="24906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>
                <a:solidFill>
                  <a:schemeClr val="bg1"/>
                </a:solidFill>
              </a:rPr>
              <a:t>Art. </a:t>
            </a:r>
            <a:r>
              <a:rPr lang="cs-CZ" altLang="cs-CZ" dirty="0" err="1">
                <a:solidFill>
                  <a:schemeClr val="bg1"/>
                </a:solidFill>
              </a:rPr>
              <a:t>naviculocuneiformia</a:t>
            </a:r>
            <a:endParaRPr lang="cs-CZ" alt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85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15" grpId="0" animBg="1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4C0ED-251B-0135-72BC-919025E6F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3">
            <a:extLst>
              <a:ext uri="{FF2B5EF4-FFF2-40B4-BE49-F238E27FC236}">
                <a16:creationId xmlns:a16="http://schemas.microsoft.com/office/drawing/2014/main" id="{3B179865-4251-F0A8-8D26-B013C23E63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96"/>
          <a:stretch/>
        </p:blipFill>
        <p:spPr bwMode="auto">
          <a:xfrm>
            <a:off x="364468" y="1179955"/>
            <a:ext cx="5703888" cy="2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57A6ECC3-988E-FE87-2DCD-1A1B34BCBB79}"/>
              </a:ext>
            </a:extLst>
          </p:cNvPr>
          <p:cNvCxnSpPr>
            <a:cxnSpLocks/>
          </p:cNvCxnSpPr>
          <p:nvPr/>
        </p:nvCxnSpPr>
        <p:spPr>
          <a:xfrm>
            <a:off x="3133784" y="3274791"/>
            <a:ext cx="2852084" cy="0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1AC3A310-D700-7197-6FEF-D8E864A123AA}"/>
              </a:ext>
            </a:extLst>
          </p:cNvPr>
          <p:cNvCxnSpPr>
            <a:cxnSpLocks/>
          </p:cNvCxnSpPr>
          <p:nvPr/>
        </p:nvCxnSpPr>
        <p:spPr>
          <a:xfrm flipV="1">
            <a:off x="3133784" y="2029375"/>
            <a:ext cx="1415042" cy="1245416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ovéPole 26">
            <a:extLst>
              <a:ext uri="{FF2B5EF4-FFF2-40B4-BE49-F238E27FC236}">
                <a16:creationId xmlns:a16="http://schemas.microsoft.com/office/drawing/2014/main" id="{634FA54A-AE5F-9EAD-6D0B-2406AA40B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93" y="6335252"/>
            <a:ext cx="30540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/>
              <a:t>Inklinace patní kosti  20° - 30° </a:t>
            </a:r>
            <a:endParaRPr lang="cs-CZ" altLang="cs-CZ" dirty="0"/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F3B11FBE-DAD4-D86F-B010-C8D217BD21E2}"/>
              </a:ext>
            </a:extLst>
          </p:cNvPr>
          <p:cNvCxnSpPr>
            <a:cxnSpLocks/>
          </p:cNvCxnSpPr>
          <p:nvPr/>
        </p:nvCxnSpPr>
        <p:spPr>
          <a:xfrm>
            <a:off x="4116528" y="2010073"/>
            <a:ext cx="310776" cy="482073"/>
          </a:xfrm>
          <a:prstGeom prst="line">
            <a:avLst/>
          </a:prstGeom>
          <a:ln w="22225">
            <a:solidFill>
              <a:srgbClr val="C00000">
                <a:alpha val="5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2FFE3549-DD53-25C9-5DAF-F41A54336EDF}"/>
              </a:ext>
            </a:extLst>
          </p:cNvPr>
          <p:cNvCxnSpPr>
            <a:cxnSpLocks/>
          </p:cNvCxnSpPr>
          <p:nvPr/>
        </p:nvCxnSpPr>
        <p:spPr>
          <a:xfrm>
            <a:off x="3605403" y="2419477"/>
            <a:ext cx="443214" cy="532857"/>
          </a:xfrm>
          <a:prstGeom prst="line">
            <a:avLst/>
          </a:prstGeom>
          <a:ln w="22225">
            <a:solidFill>
              <a:srgbClr val="C00000">
                <a:alpha val="5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blouk 27">
            <a:extLst>
              <a:ext uri="{FF2B5EF4-FFF2-40B4-BE49-F238E27FC236}">
                <a16:creationId xmlns:a16="http://schemas.microsoft.com/office/drawing/2014/main" id="{9565BD6D-9980-2892-0686-B6AD7DF6ECA0}"/>
              </a:ext>
            </a:extLst>
          </p:cNvPr>
          <p:cNvSpPr/>
          <p:nvPr/>
        </p:nvSpPr>
        <p:spPr>
          <a:xfrm rot="1244966">
            <a:off x="3199523" y="2848776"/>
            <a:ext cx="578585" cy="638441"/>
          </a:xfrm>
          <a:prstGeom prst="arc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 descr="Obsah obrázku černá, brýle, muž, stůl&#10;&#10;Popis byl vytvořen automaticky">
            <a:extLst>
              <a:ext uri="{FF2B5EF4-FFF2-40B4-BE49-F238E27FC236}">
                <a16:creationId xmlns:a16="http://schemas.microsoft.com/office/drawing/2014/main" id="{554192BC-B611-9061-38D3-17A20E5253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25"/>
          <a:stretch/>
        </p:blipFill>
        <p:spPr>
          <a:xfrm>
            <a:off x="2723768" y="3812592"/>
            <a:ext cx="5996681" cy="2481012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36A68C4-9D65-4F45-4E7D-D702630DAC10}"/>
              </a:ext>
            </a:extLst>
          </p:cNvPr>
          <p:cNvCxnSpPr>
            <a:cxnSpLocks/>
          </p:cNvCxnSpPr>
          <p:nvPr/>
        </p:nvCxnSpPr>
        <p:spPr>
          <a:xfrm>
            <a:off x="6229884" y="5197178"/>
            <a:ext cx="2136449" cy="9956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6F97D748-3532-BAC9-5393-6B08B2E6FE45}"/>
              </a:ext>
            </a:extLst>
          </p:cNvPr>
          <p:cNvCxnSpPr>
            <a:cxnSpLocks/>
          </p:cNvCxnSpPr>
          <p:nvPr/>
        </p:nvCxnSpPr>
        <p:spPr>
          <a:xfrm>
            <a:off x="3575738" y="6192866"/>
            <a:ext cx="479059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louk 8">
            <a:extLst>
              <a:ext uri="{FF2B5EF4-FFF2-40B4-BE49-F238E27FC236}">
                <a16:creationId xmlns:a16="http://schemas.microsoft.com/office/drawing/2014/main" id="{BBD818F1-C393-D206-F20C-CC0B2A0BAFFE}"/>
              </a:ext>
            </a:extLst>
          </p:cNvPr>
          <p:cNvSpPr/>
          <p:nvPr/>
        </p:nvSpPr>
        <p:spPr>
          <a:xfrm rot="14147653">
            <a:off x="7396980" y="5766658"/>
            <a:ext cx="472243" cy="489111"/>
          </a:xfrm>
          <a:prstGeom prst="arc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ovéPole 26">
            <a:extLst>
              <a:ext uri="{FF2B5EF4-FFF2-40B4-BE49-F238E27FC236}">
                <a16:creationId xmlns:a16="http://schemas.microsoft.com/office/drawing/2014/main" id="{71ED575F-67A4-A77F-C127-4FAAB3611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662" y="1640741"/>
            <a:ext cx="14638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>
                <a:solidFill>
                  <a:schemeClr val="bg1"/>
                </a:solidFill>
              </a:rPr>
              <a:t>Deklinace 40°</a:t>
            </a:r>
          </a:p>
        </p:txBody>
      </p:sp>
      <p:sp>
        <p:nvSpPr>
          <p:cNvPr id="49" name="TextovéPole 26">
            <a:extLst>
              <a:ext uri="{FF2B5EF4-FFF2-40B4-BE49-F238E27FC236}">
                <a16:creationId xmlns:a16="http://schemas.microsoft.com/office/drawing/2014/main" id="{755849D3-1BD5-13D0-C080-5E9FEA4E1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7125" y="4397625"/>
            <a:ext cx="13772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cs-CZ" altLang="cs-CZ" dirty="0">
                <a:solidFill>
                  <a:schemeClr val="bg1"/>
                </a:solidFill>
              </a:rPr>
              <a:t>Inklinace 33</a:t>
            </a:r>
            <a:r>
              <a:rPr lang="cs-CZ" dirty="0">
                <a:solidFill>
                  <a:schemeClr val="bg1"/>
                </a:solidFill>
              </a:rPr>
              <a:t>°</a:t>
            </a:r>
            <a:r>
              <a:rPr lang="cs-CZ" altLang="cs-CZ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A575C462-74F4-B069-A0B2-5C5903819A4A}"/>
              </a:ext>
            </a:extLst>
          </p:cNvPr>
          <p:cNvSpPr txBox="1">
            <a:spLocks/>
          </p:cNvSpPr>
          <p:nvPr/>
        </p:nvSpPr>
        <p:spPr>
          <a:xfrm>
            <a:off x="1220386" y="338082"/>
            <a:ext cx="7772400" cy="7021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cs-CZ" sz="2400" dirty="0"/>
              <a:t>RTG vyšetření</a:t>
            </a:r>
          </a:p>
        </p:txBody>
      </p:sp>
      <p:sp>
        <p:nvSpPr>
          <p:cNvPr id="2" name="TextovéPole 26">
            <a:extLst>
              <a:ext uri="{FF2B5EF4-FFF2-40B4-BE49-F238E27FC236}">
                <a16:creationId xmlns:a16="http://schemas.microsoft.com/office/drawing/2014/main" id="{A24AC640-CFDE-E722-C3C8-C1EF8DA99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6203" y="681248"/>
            <a:ext cx="3434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/>
              <a:t>Deklinace hlezenní kosti  15° - 20° 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8034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9" grpId="0" animBg="1"/>
      <p:bldP spid="48" grpId="0"/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06E6DE-67C6-446F-8A8C-2A5A89569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797" y="474329"/>
            <a:ext cx="8777678" cy="459333"/>
          </a:xfrm>
        </p:spPr>
        <p:txBody>
          <a:bodyPr>
            <a:noAutofit/>
          </a:bodyPr>
          <a:lstStyle/>
          <a:p>
            <a:r>
              <a:rPr lang="cs-CZ" sz="2800" b="1" dirty="0"/>
              <a:t>Degenerace kloubů zadní nohy</a:t>
            </a:r>
            <a:endParaRPr lang="cs-CZ" sz="3200" dirty="0"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6F26D1E-CE1E-42D0-B50F-DB413D9CB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926" y="1438800"/>
            <a:ext cx="7790660" cy="1776321"/>
          </a:xfrm>
        </p:spPr>
        <p:txBody>
          <a:bodyPr>
            <a:normAutofit/>
          </a:bodyPr>
          <a:lstStyle/>
          <a:p>
            <a:r>
              <a:rPr lang="cs-CZ" sz="1800" dirty="0"/>
              <a:t>Degenerativní postižení art. </a:t>
            </a:r>
            <a:r>
              <a:rPr lang="cs-CZ" sz="1800" dirty="0" err="1"/>
              <a:t>talocruralis</a:t>
            </a:r>
            <a:r>
              <a:rPr lang="cs-CZ" sz="1800" dirty="0"/>
              <a:t> (horní kloub zánártní, hlezenní kloub)</a:t>
            </a:r>
          </a:p>
          <a:p>
            <a:r>
              <a:rPr lang="cs-CZ" sz="1800" dirty="0"/>
              <a:t>Degenerativní postižení art. </a:t>
            </a:r>
            <a:r>
              <a:rPr lang="cs-CZ" sz="1800" dirty="0" err="1"/>
              <a:t>talocalcaneonavicularis</a:t>
            </a:r>
            <a:r>
              <a:rPr lang="cs-CZ" sz="1800" dirty="0"/>
              <a:t> (dolní kloub zánártní)</a:t>
            </a:r>
          </a:p>
          <a:p>
            <a:endParaRPr lang="cs-CZ" sz="1800" dirty="0"/>
          </a:p>
          <a:p>
            <a:endParaRPr lang="cs-CZ" sz="1800" dirty="0"/>
          </a:p>
        </p:txBody>
      </p:sp>
      <p:pic>
        <p:nvPicPr>
          <p:cNvPr id="5" name="Obrázek 4" descr="Obsah obrázku rentgenový snímek, Zobrazovací metoda v lékařství, radiologie, radiografie&#10;&#10;Popis byl vytvořen automaticky">
            <a:extLst>
              <a:ext uri="{FF2B5EF4-FFF2-40B4-BE49-F238E27FC236}">
                <a16:creationId xmlns:a16="http://schemas.microsoft.com/office/drawing/2014/main" id="{841EF8B9-EE59-F72B-406E-F27B8F71D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14" y="2678753"/>
            <a:ext cx="3015683" cy="3574142"/>
          </a:xfrm>
          <a:prstGeom prst="rect">
            <a:avLst/>
          </a:prstGeom>
        </p:spPr>
      </p:pic>
      <p:pic>
        <p:nvPicPr>
          <p:cNvPr id="8" name="Obrázek 7" descr="Obsah obrázku rentgenový snímek, Zobrazovací metoda v lékařství, Rentgen, radiografie&#10;&#10;Obsah generovaný pomocí AI může být nesprávný.">
            <a:extLst>
              <a:ext uri="{FF2B5EF4-FFF2-40B4-BE49-F238E27FC236}">
                <a16:creationId xmlns:a16="http://schemas.microsoft.com/office/drawing/2014/main" id="{24B3AFCC-5A26-825C-D285-08E222DA9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8539" b="1644"/>
          <a:stretch>
            <a:fillRect/>
          </a:stretch>
        </p:blipFill>
        <p:spPr>
          <a:xfrm flipH="1">
            <a:off x="3953144" y="2678753"/>
            <a:ext cx="4769588" cy="323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9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79BFD-6234-E1E4-18F8-612BF638D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1">
            <a:extLst>
              <a:ext uri="{FF2B5EF4-FFF2-40B4-BE49-F238E27FC236}">
                <a16:creationId xmlns:a16="http://schemas.microsoft.com/office/drawing/2014/main" id="{33D4E22B-A3FF-B96C-698D-E35E69E8B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409" y="845418"/>
            <a:ext cx="21031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90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altLang="cs-CZ" sz="1350">
              <a:latin typeface="Calibri" panose="020F0502020204030204" pitchFamily="34" charset="0"/>
            </a:endParaRPr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B9E18D6C-84A2-C5FF-0022-A7B6C083B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514692"/>
            <a:ext cx="5927309" cy="4543213"/>
          </a:xfrm>
        </p:spPr>
        <p:txBody>
          <a:bodyPr>
            <a:noAutofit/>
          </a:bodyPr>
          <a:lstStyle/>
          <a:p>
            <a:pPr marL="342900" lvl="1" indent="0">
              <a:buNone/>
            </a:pPr>
            <a:endParaRPr lang="cs-CZ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0">
              <a:buNone/>
            </a:pPr>
            <a:endParaRPr lang="cs-CZ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124C1020-AD5F-0E30-E5C4-50BEA22C52CE}"/>
              </a:ext>
            </a:extLst>
          </p:cNvPr>
          <p:cNvSpPr txBox="1">
            <a:spLocks/>
          </p:cNvSpPr>
          <p:nvPr/>
        </p:nvSpPr>
        <p:spPr bwMode="auto">
          <a:xfrm>
            <a:off x="249991" y="1224609"/>
            <a:ext cx="5425077" cy="225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1" tIns="45705" rIns="91411" bIns="45705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68461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6022" indent="-213122" algn="l" defTabSz="68461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6060" indent="-170260" algn="l" defTabSz="68461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98960" indent="-170260" algn="l" defTabSz="68461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1860" indent="-170260" algn="l" defTabSz="68461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346" indent="-171395" algn="l" defTabSz="6855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137" indent="-171395" algn="l" defTabSz="6855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927" indent="-171395" algn="l" defTabSz="6855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717" indent="-171395" algn="l" defTabSz="6855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b="1" dirty="0" err="1"/>
              <a:t>Saltzmannova</a:t>
            </a:r>
            <a:r>
              <a:rPr lang="cs-CZ" sz="1800" b="1" dirty="0"/>
              <a:t> projekce</a:t>
            </a:r>
            <a:endParaRPr lang="cs-CZ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Zátěžový snímek</a:t>
            </a: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Objektivní posouzení pozice paty</a:t>
            </a: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Možnost vizualizace nutnosti posunu tuber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calcanei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při osteotomii patní kosti</a:t>
            </a:r>
          </a:p>
          <a:p>
            <a:pPr marL="0" indent="0">
              <a:buNone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681D97B-82CD-E112-844E-5A750667CC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666"/>
          <a:stretch/>
        </p:blipFill>
        <p:spPr bwMode="auto">
          <a:xfrm>
            <a:off x="676932" y="3711963"/>
            <a:ext cx="4183897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 descr="Obsah obrázku interiér, osoba, muž, bílá&#10;&#10;Popis byl vytvořen automaticky">
            <a:extLst>
              <a:ext uri="{FF2B5EF4-FFF2-40B4-BE49-F238E27FC236}">
                <a16:creationId xmlns:a16="http://schemas.microsoft.com/office/drawing/2014/main" id="{87284B06-FA33-D2BD-A3F1-2C0D61E9B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6715" y="1110616"/>
            <a:ext cx="3007705" cy="5619825"/>
          </a:xfrm>
          <a:prstGeom prst="rect">
            <a:avLst/>
          </a:prstGeom>
        </p:spPr>
      </p:pic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936EA958-5BB4-CEF8-A329-2A7F39BA86AE}"/>
              </a:ext>
            </a:extLst>
          </p:cNvPr>
          <p:cNvCxnSpPr>
            <a:cxnSpLocks/>
          </p:cNvCxnSpPr>
          <p:nvPr/>
        </p:nvCxnSpPr>
        <p:spPr>
          <a:xfrm flipV="1">
            <a:off x="7146237" y="1301788"/>
            <a:ext cx="454713" cy="487041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BE799587-D674-B969-ACFE-3F1A4545EA8E}"/>
              </a:ext>
            </a:extLst>
          </p:cNvPr>
          <p:cNvCxnSpPr>
            <a:cxnSpLocks/>
          </p:cNvCxnSpPr>
          <p:nvPr/>
        </p:nvCxnSpPr>
        <p:spPr>
          <a:xfrm flipV="1">
            <a:off x="7047554" y="5156236"/>
            <a:ext cx="620006" cy="341633"/>
          </a:xfrm>
          <a:prstGeom prst="line">
            <a:avLst/>
          </a:prstGeom>
          <a:ln w="127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5BDA9C08-3911-7BB2-38D0-5099BC57E33F}"/>
              </a:ext>
            </a:extLst>
          </p:cNvPr>
          <p:cNvCxnSpPr>
            <a:cxnSpLocks/>
          </p:cNvCxnSpPr>
          <p:nvPr/>
        </p:nvCxnSpPr>
        <p:spPr>
          <a:xfrm flipH="1">
            <a:off x="7265987" y="5651869"/>
            <a:ext cx="653037" cy="403502"/>
          </a:xfrm>
          <a:prstGeom prst="line">
            <a:avLst/>
          </a:prstGeom>
          <a:ln w="127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C0B7EC49-5C2D-7292-195F-729EC986F438}"/>
              </a:ext>
            </a:extLst>
          </p:cNvPr>
          <p:cNvCxnSpPr>
            <a:cxnSpLocks/>
          </p:cNvCxnSpPr>
          <p:nvPr/>
        </p:nvCxnSpPr>
        <p:spPr>
          <a:xfrm flipH="1" flipV="1">
            <a:off x="6858001" y="4286250"/>
            <a:ext cx="949474" cy="188595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louk 22">
            <a:extLst>
              <a:ext uri="{FF2B5EF4-FFF2-40B4-BE49-F238E27FC236}">
                <a16:creationId xmlns:a16="http://schemas.microsoft.com/office/drawing/2014/main" id="{0F0FBD47-C32F-67CF-2FC4-DA6FDAC8861C}"/>
              </a:ext>
            </a:extLst>
          </p:cNvPr>
          <p:cNvSpPr/>
          <p:nvPr/>
        </p:nvSpPr>
        <p:spPr>
          <a:xfrm rot="17824236">
            <a:off x="6909155" y="4350099"/>
            <a:ext cx="593227" cy="584417"/>
          </a:xfrm>
          <a:prstGeom prst="arc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809DE61B-7D1E-C514-F647-2ED56F8FDBD6}"/>
              </a:ext>
            </a:extLst>
          </p:cNvPr>
          <p:cNvCxnSpPr>
            <a:cxnSpLocks/>
          </p:cNvCxnSpPr>
          <p:nvPr/>
        </p:nvCxnSpPr>
        <p:spPr>
          <a:xfrm>
            <a:off x="7257786" y="2393701"/>
            <a:ext cx="488709" cy="0"/>
          </a:xfrm>
          <a:prstGeom prst="line">
            <a:avLst/>
          </a:prstGeom>
          <a:ln w="127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F3E60BDE-2A4E-0ECB-680B-61556367BF67}"/>
              </a:ext>
            </a:extLst>
          </p:cNvPr>
          <p:cNvCxnSpPr>
            <a:cxnSpLocks/>
          </p:cNvCxnSpPr>
          <p:nvPr/>
        </p:nvCxnSpPr>
        <p:spPr>
          <a:xfrm>
            <a:off x="7302058" y="1890582"/>
            <a:ext cx="505417" cy="0"/>
          </a:xfrm>
          <a:prstGeom prst="line">
            <a:avLst/>
          </a:prstGeom>
          <a:ln w="127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22" name="Přímá spojnice 9221">
            <a:extLst>
              <a:ext uri="{FF2B5EF4-FFF2-40B4-BE49-F238E27FC236}">
                <a16:creationId xmlns:a16="http://schemas.microsoft.com/office/drawing/2014/main" id="{49F96353-0D8F-2F0C-1FD9-7B95188C956D}"/>
              </a:ext>
            </a:extLst>
          </p:cNvPr>
          <p:cNvCxnSpPr/>
          <p:nvPr/>
        </p:nvCxnSpPr>
        <p:spPr>
          <a:xfrm>
            <a:off x="7146237" y="6334125"/>
            <a:ext cx="64749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FF7A2ECA-A916-3A0F-7D20-62579AB44DD2}"/>
              </a:ext>
            </a:extLst>
          </p:cNvPr>
          <p:cNvSpPr txBox="1">
            <a:spLocks/>
          </p:cNvSpPr>
          <p:nvPr/>
        </p:nvSpPr>
        <p:spPr>
          <a:xfrm>
            <a:off x="1220386" y="338082"/>
            <a:ext cx="7772400" cy="7021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cs-CZ" sz="2400" dirty="0"/>
              <a:t>RTG vyšetření</a:t>
            </a:r>
          </a:p>
        </p:txBody>
      </p:sp>
    </p:spTree>
    <p:extLst>
      <p:ext uri="{BB962C8B-B14F-4D97-AF65-F5344CB8AC3E}">
        <p14:creationId xmlns:p14="http://schemas.microsoft.com/office/powerpoint/2010/main" val="1531278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A0202-EAE9-4B8C-9EB8-99DCD4A69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52EFE4-24BA-A3F6-6C12-0010E0E8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145" y="564396"/>
            <a:ext cx="8777678" cy="459333"/>
          </a:xfrm>
        </p:spPr>
        <p:txBody>
          <a:bodyPr>
            <a:noAutofit/>
          </a:bodyPr>
          <a:lstStyle/>
          <a:p>
            <a:r>
              <a:rPr lang="cs-CZ" sz="2800" dirty="0">
                <a:latin typeface="+mn-lt"/>
              </a:rPr>
              <a:t>CT</a:t>
            </a:r>
            <a:endParaRPr lang="cs-CZ" sz="3200" dirty="0">
              <a:latin typeface="+mn-lt"/>
            </a:endParaRPr>
          </a:p>
        </p:txBody>
      </p:sp>
      <p:pic>
        <p:nvPicPr>
          <p:cNvPr id="20" name="Obrázek 19" descr="Obsah obrázku rentgenový snímek, Zobrazovací metoda v lékařství, radiologie, radiografie&#10;&#10;Obsah generovaný pomocí AI může být nesprávný.">
            <a:extLst>
              <a:ext uri="{FF2B5EF4-FFF2-40B4-BE49-F238E27FC236}">
                <a16:creationId xmlns:a16="http://schemas.microsoft.com/office/drawing/2014/main" id="{20E1C3B8-1F88-40F7-3AF9-613229704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350" y="882045"/>
            <a:ext cx="3189502" cy="3383734"/>
          </a:xfrm>
          <a:prstGeom prst="rect">
            <a:avLst/>
          </a:prstGeom>
        </p:spPr>
      </p:pic>
      <p:pic>
        <p:nvPicPr>
          <p:cNvPr id="23" name="Obrázek 22" descr="Obsah obrázku Zobrazovací metoda v lékařství, radiologie, rentgenový snímek, Lékařská radiografie&#10;&#10;Obsah generovaný pomocí AI může být nesprávný.">
            <a:extLst>
              <a:ext uri="{FF2B5EF4-FFF2-40B4-BE49-F238E27FC236}">
                <a16:creationId xmlns:a16="http://schemas.microsoft.com/office/drawing/2014/main" id="{62984D62-180D-E085-0123-DA8D0824B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831" y="3594430"/>
            <a:ext cx="3912070" cy="3123993"/>
          </a:xfrm>
          <a:prstGeom prst="rect">
            <a:avLst/>
          </a:prstGeom>
        </p:spPr>
      </p:pic>
      <p:pic>
        <p:nvPicPr>
          <p:cNvPr id="26" name="Obrázek 25" descr="Obsah obrázku Zobrazovací metoda v lékařství, radiologie, radiografie, Rentgen&#10;&#10;Obsah generovaný pomocí AI může být nesprávný.">
            <a:extLst>
              <a:ext uri="{FF2B5EF4-FFF2-40B4-BE49-F238E27FC236}">
                <a16:creationId xmlns:a16="http://schemas.microsoft.com/office/drawing/2014/main" id="{6D98E4F4-F3F4-453A-03A6-21D322D06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53" y="1147367"/>
            <a:ext cx="3978805" cy="4227938"/>
          </a:xfrm>
          <a:prstGeom prst="rect">
            <a:avLst/>
          </a:prstGeom>
        </p:spPr>
      </p:pic>
      <p:sp>
        <p:nvSpPr>
          <p:cNvPr id="27" name="TextovéPole 26">
            <a:extLst>
              <a:ext uri="{FF2B5EF4-FFF2-40B4-BE49-F238E27FC236}">
                <a16:creationId xmlns:a16="http://schemas.microsoft.com/office/drawing/2014/main" id="{CCA0F1C3-1DFF-6B98-CAD0-14537531B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146" y="5492866"/>
            <a:ext cx="17239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/>
              <a:t>Poúrazové stavy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9441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>
            <a:extLst>
              <a:ext uri="{FF2B5EF4-FFF2-40B4-BE49-F238E27FC236}">
                <a16:creationId xmlns:a16="http://schemas.microsoft.com/office/drawing/2014/main" id="{5EB5B32F-9DAB-4396-B8EA-98AFF04DBE83}"/>
              </a:ext>
            </a:extLst>
          </p:cNvPr>
          <p:cNvGrpSpPr/>
          <p:nvPr/>
        </p:nvGrpSpPr>
        <p:grpSpPr>
          <a:xfrm>
            <a:off x="8669593" y="3293074"/>
            <a:ext cx="5400" cy="10800"/>
            <a:chOff x="8473040" y="3694727"/>
            <a:chExt cx="5400" cy="1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Rukopis 6">
                  <a:extLst>
                    <a:ext uri="{FF2B5EF4-FFF2-40B4-BE49-F238E27FC236}">
                      <a16:creationId xmlns:a16="http://schemas.microsoft.com/office/drawing/2014/main" id="{6477F9DE-1012-4EB5-B9B9-6E7FADAD120F}"/>
                    </a:ext>
                  </a:extLst>
                </p14:cNvPr>
                <p14:cNvContentPartPr/>
                <p14:nvPr/>
              </p14:nvContentPartPr>
              <p14:xfrm>
                <a:off x="8473040" y="3705167"/>
                <a:ext cx="360" cy="360"/>
              </p14:xfrm>
            </p:contentPart>
          </mc:Choice>
          <mc:Fallback xmlns="">
            <p:pic>
              <p:nvPicPr>
                <p:cNvPr id="7" name="Rukopis 6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6477F9DE-1012-4EB5-B9B9-6E7FADAD120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464040" y="369616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Rukopis 7">
                  <a:extLst>
                    <a:ext uri="{FF2B5EF4-FFF2-40B4-BE49-F238E27FC236}">
                      <a16:creationId xmlns:a16="http://schemas.microsoft.com/office/drawing/2014/main" id="{45106B14-3552-4230-B3DD-F92307716D68}"/>
                    </a:ext>
                  </a:extLst>
                </p14:cNvPr>
                <p14:cNvContentPartPr/>
                <p14:nvPr/>
              </p14:nvContentPartPr>
              <p14:xfrm>
                <a:off x="8473040" y="3694727"/>
                <a:ext cx="5400" cy="10800"/>
              </p14:xfrm>
            </p:contentPart>
          </mc:Choice>
          <mc:Fallback xmlns="">
            <p:pic>
              <p:nvPicPr>
                <p:cNvPr id="8" name="Rukopis 7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45106B14-3552-4230-B3DD-F92307716D6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464040" y="3686087"/>
                  <a:ext cx="23040" cy="284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5" name="Obrázek 14" descr="Obsah obrázku interiér&#10;&#10;Popis byl vytvořen automaticky">
            <a:extLst>
              <a:ext uri="{FF2B5EF4-FFF2-40B4-BE49-F238E27FC236}">
                <a16:creationId xmlns:a16="http://schemas.microsoft.com/office/drawing/2014/main" id="{3E213FE9-8AA9-4A7E-8050-C2E2B4FCDE2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13" y="1112747"/>
            <a:ext cx="3137996" cy="2452039"/>
          </a:xfrm>
          <a:prstGeom prst="rect">
            <a:avLst/>
          </a:prstGeom>
        </p:spPr>
      </p:pic>
      <p:pic>
        <p:nvPicPr>
          <p:cNvPr id="17" name="Obrázek 16" descr="Obsah obrázku interiér&#10;&#10;Popis byl vytvořen automaticky">
            <a:extLst>
              <a:ext uri="{FF2B5EF4-FFF2-40B4-BE49-F238E27FC236}">
                <a16:creationId xmlns:a16="http://schemas.microsoft.com/office/drawing/2014/main" id="{92444E77-82DE-4B7F-A8F4-E14F7BD435C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9628" y="1112747"/>
            <a:ext cx="3366359" cy="2452039"/>
          </a:xfrm>
          <a:prstGeom prst="rect">
            <a:avLst/>
          </a:prstGeom>
        </p:spPr>
      </p:pic>
      <p:pic>
        <p:nvPicPr>
          <p:cNvPr id="19" name="Obrázek 18" descr="Obsah obrázku interiér&#10;&#10;Popis byl vytvořen automaticky">
            <a:extLst>
              <a:ext uri="{FF2B5EF4-FFF2-40B4-BE49-F238E27FC236}">
                <a16:creationId xmlns:a16="http://schemas.microsoft.com/office/drawing/2014/main" id="{E80D6AAB-3735-4A7B-BECA-7BEA5D3FFAC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13" y="3641520"/>
            <a:ext cx="3137996" cy="2499289"/>
          </a:xfrm>
          <a:prstGeom prst="rect">
            <a:avLst/>
          </a:prstGeom>
        </p:spPr>
      </p:pic>
      <p:pic>
        <p:nvPicPr>
          <p:cNvPr id="21" name="Obrázek 20" descr="Obsah obrázku zavřít&#10;&#10;Popis byl vytvořen automaticky">
            <a:extLst>
              <a:ext uri="{FF2B5EF4-FFF2-40B4-BE49-F238E27FC236}">
                <a16:creationId xmlns:a16="http://schemas.microsoft.com/office/drawing/2014/main" id="{BC9094DD-AB41-43E6-A5FB-326572B669C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9628" y="3641520"/>
            <a:ext cx="3214039" cy="2499289"/>
          </a:xfrm>
          <a:prstGeom prst="rect">
            <a:avLst/>
          </a:prstGeom>
        </p:spPr>
      </p:pic>
      <p:sp>
        <p:nvSpPr>
          <p:cNvPr id="13" name="Nadpis 4">
            <a:extLst>
              <a:ext uri="{FF2B5EF4-FFF2-40B4-BE49-F238E27FC236}">
                <a16:creationId xmlns:a16="http://schemas.microsoft.com/office/drawing/2014/main" id="{C38C092F-A3C3-4401-A649-8E40777BD036}"/>
              </a:ext>
            </a:extLst>
          </p:cNvPr>
          <p:cNvSpPr txBox="1">
            <a:spLocks/>
          </p:cNvSpPr>
          <p:nvPr/>
        </p:nvSpPr>
        <p:spPr>
          <a:xfrm>
            <a:off x="1332626" y="574809"/>
            <a:ext cx="7772400" cy="4228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dirty="0">
                <a:latin typeface="+mn-lt"/>
              </a:rPr>
              <a:t>NMR</a:t>
            </a:r>
            <a:endParaRPr lang="en-GB" sz="2400" dirty="0">
              <a:latin typeface="+mn-lt"/>
            </a:endParaRPr>
          </a:p>
        </p:txBody>
      </p:sp>
      <p:sp>
        <p:nvSpPr>
          <p:cNvPr id="16" name="Šipka doprava 4">
            <a:extLst>
              <a:ext uri="{FF2B5EF4-FFF2-40B4-BE49-F238E27FC236}">
                <a16:creationId xmlns:a16="http://schemas.microsoft.com/office/drawing/2014/main" id="{044EC004-72FB-451F-8ECB-571B2B76DDED}"/>
              </a:ext>
            </a:extLst>
          </p:cNvPr>
          <p:cNvSpPr/>
          <p:nvPr/>
        </p:nvSpPr>
        <p:spPr>
          <a:xfrm rot="6094554">
            <a:off x="2257519" y="1651305"/>
            <a:ext cx="644646" cy="206283"/>
          </a:xfrm>
          <a:prstGeom prst="rightArrow">
            <a:avLst>
              <a:gd name="adj1" fmla="val 50000"/>
              <a:gd name="adj2" fmla="val 97998"/>
            </a:avLst>
          </a:prstGeom>
          <a:ln>
            <a:headEnd type="none" w="med" len="med"/>
            <a:tailEnd type="none" w="med" len="med"/>
          </a:ln>
          <a:effectLst>
            <a:glow rad="12700">
              <a:schemeClr val="bg1"/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B9525927-570A-49D0-B5F4-BF0D20405CD1}"/>
              </a:ext>
            </a:extLst>
          </p:cNvPr>
          <p:cNvSpPr txBox="1"/>
          <p:nvPr/>
        </p:nvSpPr>
        <p:spPr>
          <a:xfrm>
            <a:off x="2414120" y="1078963"/>
            <a:ext cx="1123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Edém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Šipka doprava 4">
            <a:extLst>
              <a:ext uri="{FF2B5EF4-FFF2-40B4-BE49-F238E27FC236}">
                <a16:creationId xmlns:a16="http://schemas.microsoft.com/office/drawing/2014/main" id="{A38D65BD-0C39-460C-BEBD-64AACB4C69B7}"/>
              </a:ext>
            </a:extLst>
          </p:cNvPr>
          <p:cNvSpPr/>
          <p:nvPr/>
        </p:nvSpPr>
        <p:spPr>
          <a:xfrm rot="12997042">
            <a:off x="6074892" y="5156165"/>
            <a:ext cx="644646" cy="206283"/>
          </a:xfrm>
          <a:prstGeom prst="rightArrow">
            <a:avLst>
              <a:gd name="adj1" fmla="val 50000"/>
              <a:gd name="adj2" fmla="val 97998"/>
            </a:avLst>
          </a:prstGeom>
          <a:ln>
            <a:headEnd type="none" w="med" len="med"/>
            <a:tailEnd type="none" w="med" len="med"/>
          </a:ln>
          <a:effectLst>
            <a:glow rad="12700">
              <a:schemeClr val="bg1"/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A8A67C79-D93F-4AA7-A9F4-234FE7730AAC}"/>
              </a:ext>
            </a:extLst>
          </p:cNvPr>
          <p:cNvSpPr txBox="1"/>
          <p:nvPr/>
        </p:nvSpPr>
        <p:spPr>
          <a:xfrm>
            <a:off x="5525199" y="5394374"/>
            <a:ext cx="1780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chemeClr val="bg1"/>
                </a:solidFill>
              </a:rPr>
              <a:t>Sustentaculum</a:t>
            </a:r>
            <a:r>
              <a:rPr lang="cs-CZ" sz="2000" b="1" dirty="0">
                <a:solidFill>
                  <a:schemeClr val="bg1"/>
                </a:solidFill>
              </a:rPr>
              <a:t> </a:t>
            </a:r>
            <a:r>
              <a:rPr lang="cs-CZ" sz="2000" b="1" dirty="0" err="1">
                <a:solidFill>
                  <a:schemeClr val="bg1"/>
                </a:solidFill>
              </a:rPr>
              <a:t>tali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3" name="Šipka doprava 4">
            <a:extLst>
              <a:ext uri="{FF2B5EF4-FFF2-40B4-BE49-F238E27FC236}">
                <a16:creationId xmlns:a16="http://schemas.microsoft.com/office/drawing/2014/main" id="{67EE872A-B5AE-40A2-9887-0E174209CE2E}"/>
              </a:ext>
            </a:extLst>
          </p:cNvPr>
          <p:cNvSpPr/>
          <p:nvPr/>
        </p:nvSpPr>
        <p:spPr>
          <a:xfrm rot="17072322">
            <a:off x="2025068" y="5401699"/>
            <a:ext cx="465302" cy="206283"/>
          </a:xfrm>
          <a:prstGeom prst="rightArrow">
            <a:avLst>
              <a:gd name="adj1" fmla="val 50000"/>
              <a:gd name="adj2" fmla="val 97998"/>
            </a:avLst>
          </a:prstGeom>
          <a:ln>
            <a:headEnd type="none" w="med" len="med"/>
            <a:tailEnd type="none" w="med" len="med"/>
          </a:ln>
          <a:effectLst>
            <a:glow rad="12700">
              <a:schemeClr val="bg1"/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56920687-F177-41AF-8F61-ED94BECDD626}"/>
              </a:ext>
            </a:extLst>
          </p:cNvPr>
          <p:cNvSpPr txBox="1"/>
          <p:nvPr/>
        </p:nvSpPr>
        <p:spPr>
          <a:xfrm>
            <a:off x="1273298" y="5748317"/>
            <a:ext cx="2502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Fyziologická „díra“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5" name="Šipka doprava 4">
            <a:extLst>
              <a:ext uri="{FF2B5EF4-FFF2-40B4-BE49-F238E27FC236}">
                <a16:creationId xmlns:a16="http://schemas.microsoft.com/office/drawing/2014/main" id="{D988554D-E1A1-4EFA-B315-7037B91870FC}"/>
              </a:ext>
            </a:extLst>
          </p:cNvPr>
          <p:cNvSpPr/>
          <p:nvPr/>
        </p:nvSpPr>
        <p:spPr>
          <a:xfrm rot="17595476">
            <a:off x="5002288" y="5472871"/>
            <a:ext cx="644646" cy="206283"/>
          </a:xfrm>
          <a:prstGeom prst="rightArrow">
            <a:avLst>
              <a:gd name="adj1" fmla="val 50000"/>
              <a:gd name="adj2" fmla="val 97998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14C1C5BB-A986-49A1-AED9-0A005A8C41F6}"/>
              </a:ext>
            </a:extLst>
          </p:cNvPr>
          <p:cNvSpPr txBox="1"/>
          <p:nvPr/>
        </p:nvSpPr>
        <p:spPr>
          <a:xfrm>
            <a:off x="4634805" y="5807511"/>
            <a:ext cx="1780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C000"/>
                </a:solidFill>
              </a:rPr>
              <a:t>Trhlina</a:t>
            </a:r>
            <a:endParaRPr lang="en-GB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019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Obsah obrázku černobílý, černobílá&#10;&#10;Obsah generovaný pomocí AI může být nesprávný.">
            <a:extLst>
              <a:ext uri="{FF2B5EF4-FFF2-40B4-BE49-F238E27FC236}">
                <a16:creationId xmlns:a16="http://schemas.microsoft.com/office/drawing/2014/main" id="{283B582B-5A36-F8B3-6BCD-5718D34C1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1104" y="3302981"/>
            <a:ext cx="3454636" cy="316062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6BB54B4-304E-4233-B37D-BCF42326FD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881" y="1228579"/>
            <a:ext cx="4384690" cy="4148805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5EB5B32F-9DAB-4396-B8EA-98AFF04DBE83}"/>
              </a:ext>
            </a:extLst>
          </p:cNvPr>
          <p:cNvGrpSpPr/>
          <p:nvPr/>
        </p:nvGrpSpPr>
        <p:grpSpPr>
          <a:xfrm>
            <a:off x="8473040" y="3694727"/>
            <a:ext cx="5400" cy="10800"/>
            <a:chOff x="8473040" y="3694727"/>
            <a:chExt cx="5400" cy="1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Rukopis 6">
                  <a:extLst>
                    <a:ext uri="{FF2B5EF4-FFF2-40B4-BE49-F238E27FC236}">
                      <a16:creationId xmlns:a16="http://schemas.microsoft.com/office/drawing/2014/main" id="{6477F9DE-1012-4EB5-B9B9-6E7FADAD120F}"/>
                    </a:ext>
                  </a:extLst>
                </p14:cNvPr>
                <p14:cNvContentPartPr/>
                <p14:nvPr/>
              </p14:nvContentPartPr>
              <p14:xfrm>
                <a:off x="8473040" y="3705167"/>
                <a:ext cx="360" cy="360"/>
              </p14:xfrm>
            </p:contentPart>
          </mc:Choice>
          <mc:Fallback xmlns="">
            <p:pic>
              <p:nvPicPr>
                <p:cNvPr id="7" name="Rukopis 6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6477F9DE-1012-4EB5-B9B9-6E7FADAD120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464040" y="369616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Rukopis 7">
                  <a:extLst>
                    <a:ext uri="{FF2B5EF4-FFF2-40B4-BE49-F238E27FC236}">
                      <a16:creationId xmlns:a16="http://schemas.microsoft.com/office/drawing/2014/main" id="{45106B14-3552-4230-B3DD-F92307716D68}"/>
                    </a:ext>
                  </a:extLst>
                </p14:cNvPr>
                <p14:cNvContentPartPr/>
                <p14:nvPr/>
              </p14:nvContentPartPr>
              <p14:xfrm>
                <a:off x="8473040" y="3694727"/>
                <a:ext cx="5400" cy="10800"/>
              </p14:xfrm>
            </p:contentPart>
          </mc:Choice>
          <mc:Fallback xmlns="">
            <p:pic>
              <p:nvPicPr>
                <p:cNvPr id="8" name="Rukopis 7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45106B14-3552-4230-B3DD-F92307716D6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464040" y="3686087"/>
                  <a:ext cx="23040" cy="284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0" name="Šipka doprava 4">
            <a:extLst>
              <a:ext uri="{FF2B5EF4-FFF2-40B4-BE49-F238E27FC236}">
                <a16:creationId xmlns:a16="http://schemas.microsoft.com/office/drawing/2014/main" id="{A38D65BD-0C39-460C-BEBD-64AACB4C69B7}"/>
              </a:ext>
            </a:extLst>
          </p:cNvPr>
          <p:cNvSpPr/>
          <p:nvPr/>
        </p:nvSpPr>
        <p:spPr>
          <a:xfrm rot="15478335">
            <a:off x="3608696" y="3794280"/>
            <a:ext cx="644646" cy="206283"/>
          </a:xfrm>
          <a:prstGeom prst="rightArrow">
            <a:avLst>
              <a:gd name="adj1" fmla="val 50000"/>
              <a:gd name="adj2" fmla="val 97998"/>
            </a:avLst>
          </a:prstGeom>
          <a:ln>
            <a:headEnd type="none" w="med" len="med"/>
            <a:tailEnd type="none" w="med" len="med"/>
          </a:ln>
          <a:effectLst>
            <a:glow rad="12700">
              <a:schemeClr val="bg1"/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A8A67C79-D93F-4AA7-A9F4-234FE7730AAC}"/>
              </a:ext>
            </a:extLst>
          </p:cNvPr>
          <p:cNvSpPr txBox="1"/>
          <p:nvPr/>
        </p:nvSpPr>
        <p:spPr>
          <a:xfrm>
            <a:off x="3299432" y="4332004"/>
            <a:ext cx="1780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Tub. </a:t>
            </a:r>
            <a:r>
              <a:rPr lang="cs-CZ" sz="2000" dirty="0" err="1">
                <a:solidFill>
                  <a:schemeClr val="bg1"/>
                </a:solidFill>
              </a:rPr>
              <a:t>ossis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navicularis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3" name="Šipka doprava 4">
            <a:extLst>
              <a:ext uri="{FF2B5EF4-FFF2-40B4-BE49-F238E27FC236}">
                <a16:creationId xmlns:a16="http://schemas.microsoft.com/office/drawing/2014/main" id="{67EE872A-B5AE-40A2-9887-0E174209CE2E}"/>
              </a:ext>
            </a:extLst>
          </p:cNvPr>
          <p:cNvSpPr/>
          <p:nvPr/>
        </p:nvSpPr>
        <p:spPr>
          <a:xfrm rot="6918924">
            <a:off x="3180381" y="2808043"/>
            <a:ext cx="612672" cy="201696"/>
          </a:xfrm>
          <a:prstGeom prst="rightArrow">
            <a:avLst>
              <a:gd name="adj1" fmla="val 50000"/>
              <a:gd name="adj2" fmla="val 97998"/>
            </a:avLst>
          </a:prstGeom>
          <a:ln>
            <a:headEnd type="none" w="med" len="med"/>
            <a:tailEnd type="none" w="med" len="med"/>
          </a:ln>
          <a:effectLst>
            <a:glow rad="12700">
              <a:schemeClr val="bg1"/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56920687-F177-41AF-8F61-ED94BECDD626}"/>
              </a:ext>
            </a:extLst>
          </p:cNvPr>
          <p:cNvSpPr txBox="1"/>
          <p:nvPr/>
        </p:nvSpPr>
        <p:spPr>
          <a:xfrm>
            <a:off x="3299432" y="2220152"/>
            <a:ext cx="2502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Caput </a:t>
            </a:r>
            <a:r>
              <a:rPr lang="cs-CZ" sz="2000" dirty="0" err="1">
                <a:solidFill>
                  <a:schemeClr val="bg1"/>
                </a:solidFill>
              </a:rPr>
              <a:t>tali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5" name="Šipka doprava 4">
            <a:extLst>
              <a:ext uri="{FF2B5EF4-FFF2-40B4-BE49-F238E27FC236}">
                <a16:creationId xmlns:a16="http://schemas.microsoft.com/office/drawing/2014/main" id="{D988554D-E1A1-4EFA-B315-7037B91870FC}"/>
              </a:ext>
            </a:extLst>
          </p:cNvPr>
          <p:cNvSpPr/>
          <p:nvPr/>
        </p:nvSpPr>
        <p:spPr>
          <a:xfrm rot="17928599">
            <a:off x="2687160" y="3817969"/>
            <a:ext cx="644646" cy="206283"/>
          </a:xfrm>
          <a:prstGeom prst="rightArrow">
            <a:avLst>
              <a:gd name="adj1" fmla="val 50000"/>
              <a:gd name="adj2" fmla="val 97998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8BD7A1EC-6FD8-4960-AF6A-196DAF411C91}"/>
              </a:ext>
            </a:extLst>
          </p:cNvPr>
          <p:cNvSpPr txBox="1"/>
          <p:nvPr/>
        </p:nvSpPr>
        <p:spPr>
          <a:xfrm>
            <a:off x="2082279" y="4205865"/>
            <a:ext cx="1780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C000"/>
                </a:solidFill>
              </a:rPr>
              <a:t>Trhlina</a:t>
            </a:r>
            <a:endParaRPr lang="en-GB" sz="2000" b="1" dirty="0">
              <a:solidFill>
                <a:srgbClr val="FFC000"/>
              </a:solidFill>
            </a:endParaRPr>
          </a:p>
        </p:txBody>
      </p:sp>
      <p:sp>
        <p:nvSpPr>
          <p:cNvPr id="2" name="Nadpis 4">
            <a:extLst>
              <a:ext uri="{FF2B5EF4-FFF2-40B4-BE49-F238E27FC236}">
                <a16:creationId xmlns:a16="http://schemas.microsoft.com/office/drawing/2014/main" id="{BEE86F19-E6E1-7C71-017A-E08850A78D4D}"/>
              </a:ext>
            </a:extLst>
          </p:cNvPr>
          <p:cNvSpPr txBox="1">
            <a:spLocks/>
          </p:cNvSpPr>
          <p:nvPr/>
        </p:nvSpPr>
        <p:spPr>
          <a:xfrm>
            <a:off x="1332626" y="574809"/>
            <a:ext cx="7772400" cy="4228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dirty="0">
                <a:latin typeface="+mn-lt"/>
              </a:rPr>
              <a:t>NMR</a:t>
            </a:r>
            <a:endParaRPr lang="en-GB" sz="2400" dirty="0">
              <a:latin typeface="+mn-lt"/>
            </a:endParaRPr>
          </a:p>
        </p:txBody>
      </p:sp>
      <p:pic>
        <p:nvPicPr>
          <p:cNvPr id="5" name="Obrázek 4" descr="Obsah obrázku Zobrazovací metoda v lékařství, černobílá, černobílý, rentgenový snímek&#10;&#10;Obsah generovaný pomocí AI může být nesprávný.">
            <a:extLst>
              <a:ext uri="{FF2B5EF4-FFF2-40B4-BE49-F238E27FC236}">
                <a16:creationId xmlns:a16="http://schemas.microsoft.com/office/drawing/2014/main" id="{AD5EC43A-DC9C-038B-799B-5E234CE880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418" y="490261"/>
            <a:ext cx="3418538" cy="2985872"/>
          </a:xfrm>
          <a:prstGeom prst="rect">
            <a:avLst/>
          </a:prstGeom>
        </p:spPr>
      </p:pic>
      <p:sp>
        <p:nvSpPr>
          <p:cNvPr id="6" name="Šipka doprava 4">
            <a:extLst>
              <a:ext uri="{FF2B5EF4-FFF2-40B4-BE49-F238E27FC236}">
                <a16:creationId xmlns:a16="http://schemas.microsoft.com/office/drawing/2014/main" id="{ABBB0B94-36CB-FE58-7D2F-496E6215E1F0}"/>
              </a:ext>
            </a:extLst>
          </p:cNvPr>
          <p:cNvSpPr/>
          <p:nvPr/>
        </p:nvSpPr>
        <p:spPr>
          <a:xfrm rot="19208782">
            <a:off x="6432571" y="2520016"/>
            <a:ext cx="644646" cy="206283"/>
          </a:xfrm>
          <a:prstGeom prst="rightArrow">
            <a:avLst>
              <a:gd name="adj1" fmla="val 50000"/>
              <a:gd name="adj2" fmla="val 97998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073B051-8388-60D1-E235-4E24572527FC}"/>
              </a:ext>
            </a:extLst>
          </p:cNvPr>
          <p:cNvSpPr txBox="1"/>
          <p:nvPr/>
        </p:nvSpPr>
        <p:spPr>
          <a:xfrm>
            <a:off x="5550961" y="2724542"/>
            <a:ext cx="1780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C000"/>
                </a:solidFill>
              </a:rPr>
              <a:t>Trhlina</a:t>
            </a:r>
            <a:endParaRPr lang="en-GB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76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FCF8C-26D3-FA7A-EC52-2D2ECEB26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 descr="Obsah obrázku černobílá, černobílý&#10;&#10;Obsah generovaný pomocí AI může být nesprávný.">
            <a:extLst>
              <a:ext uri="{FF2B5EF4-FFF2-40B4-BE49-F238E27FC236}">
                <a16:creationId xmlns:a16="http://schemas.microsoft.com/office/drawing/2014/main" id="{0B4ADC67-5B22-8A39-422B-02DC81C0B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1339" y="3025734"/>
            <a:ext cx="3346692" cy="3588108"/>
          </a:xfrm>
          <a:prstGeom prst="rect">
            <a:avLst/>
          </a:prstGeom>
        </p:spPr>
      </p:pic>
      <p:pic>
        <p:nvPicPr>
          <p:cNvPr id="11" name="Obrázek 10" descr="Obsah obrázku černobílá, koule, bublina, černobílý&#10;&#10;Obsah generovaný pomocí AI může být nesprávný.">
            <a:extLst>
              <a:ext uri="{FF2B5EF4-FFF2-40B4-BE49-F238E27FC236}">
                <a16:creationId xmlns:a16="http://schemas.microsoft.com/office/drawing/2014/main" id="{916A0254-64CF-7F3E-30C8-66CEDC655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60" y="1162203"/>
            <a:ext cx="3926240" cy="4133458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33CD6AA7-C331-886C-831C-D4D7E02D3AD2}"/>
              </a:ext>
            </a:extLst>
          </p:cNvPr>
          <p:cNvGrpSpPr/>
          <p:nvPr/>
        </p:nvGrpSpPr>
        <p:grpSpPr>
          <a:xfrm>
            <a:off x="8473040" y="3694727"/>
            <a:ext cx="5400" cy="10800"/>
            <a:chOff x="8473040" y="3694727"/>
            <a:chExt cx="5400" cy="1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Rukopis 6">
                  <a:extLst>
                    <a:ext uri="{FF2B5EF4-FFF2-40B4-BE49-F238E27FC236}">
                      <a16:creationId xmlns:a16="http://schemas.microsoft.com/office/drawing/2014/main" id="{65F261F8-A465-24F0-BBEC-D623569FDC76}"/>
                    </a:ext>
                  </a:extLst>
                </p14:cNvPr>
                <p14:cNvContentPartPr/>
                <p14:nvPr/>
              </p14:nvContentPartPr>
              <p14:xfrm>
                <a:off x="8473040" y="3705167"/>
                <a:ext cx="360" cy="360"/>
              </p14:xfrm>
            </p:contentPart>
          </mc:Choice>
          <mc:Fallback xmlns="">
            <p:pic>
              <p:nvPicPr>
                <p:cNvPr id="7" name="Rukopis 6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6477F9DE-1012-4EB5-B9B9-6E7FADAD120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464040" y="369616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Rukopis 7">
                  <a:extLst>
                    <a:ext uri="{FF2B5EF4-FFF2-40B4-BE49-F238E27FC236}">
                      <a16:creationId xmlns:a16="http://schemas.microsoft.com/office/drawing/2014/main" id="{0C663093-D1E3-73C2-0E5E-6C589D3CB8F9}"/>
                    </a:ext>
                  </a:extLst>
                </p14:cNvPr>
                <p14:cNvContentPartPr/>
                <p14:nvPr/>
              </p14:nvContentPartPr>
              <p14:xfrm>
                <a:off x="8473040" y="3694727"/>
                <a:ext cx="5400" cy="10800"/>
              </p14:xfrm>
            </p:contentPart>
          </mc:Choice>
          <mc:Fallback xmlns="">
            <p:pic>
              <p:nvPicPr>
                <p:cNvPr id="8" name="Rukopis 7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45106B14-3552-4230-B3DD-F92307716D6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464040" y="3686087"/>
                  <a:ext cx="23040" cy="284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5" name="Šipka doprava 4">
            <a:extLst>
              <a:ext uri="{FF2B5EF4-FFF2-40B4-BE49-F238E27FC236}">
                <a16:creationId xmlns:a16="http://schemas.microsoft.com/office/drawing/2014/main" id="{9A04980A-17EF-DC0E-268B-1F1CA6A7C213}"/>
              </a:ext>
            </a:extLst>
          </p:cNvPr>
          <p:cNvSpPr/>
          <p:nvPr/>
        </p:nvSpPr>
        <p:spPr>
          <a:xfrm rot="21109208">
            <a:off x="1309020" y="2873558"/>
            <a:ext cx="644646" cy="206283"/>
          </a:xfrm>
          <a:prstGeom prst="rightArrow">
            <a:avLst>
              <a:gd name="adj1" fmla="val 50000"/>
              <a:gd name="adj2" fmla="val 97998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CA11C83B-4BCF-B88C-BA69-28532E4FBA2E}"/>
              </a:ext>
            </a:extLst>
          </p:cNvPr>
          <p:cNvSpPr txBox="1"/>
          <p:nvPr/>
        </p:nvSpPr>
        <p:spPr>
          <a:xfrm>
            <a:off x="740949" y="2546405"/>
            <a:ext cx="1780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C000"/>
                </a:solidFill>
              </a:rPr>
              <a:t>Trhlina</a:t>
            </a:r>
            <a:endParaRPr lang="en-GB" sz="2000" b="1" dirty="0">
              <a:solidFill>
                <a:srgbClr val="FFC000"/>
              </a:solidFill>
            </a:endParaRPr>
          </a:p>
        </p:txBody>
      </p:sp>
      <p:sp>
        <p:nvSpPr>
          <p:cNvPr id="2" name="Nadpis 4">
            <a:extLst>
              <a:ext uri="{FF2B5EF4-FFF2-40B4-BE49-F238E27FC236}">
                <a16:creationId xmlns:a16="http://schemas.microsoft.com/office/drawing/2014/main" id="{7A142340-0676-9421-38F0-20EE9EA6988A}"/>
              </a:ext>
            </a:extLst>
          </p:cNvPr>
          <p:cNvSpPr txBox="1">
            <a:spLocks/>
          </p:cNvSpPr>
          <p:nvPr/>
        </p:nvSpPr>
        <p:spPr>
          <a:xfrm>
            <a:off x="1332626" y="574809"/>
            <a:ext cx="7772400" cy="4228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dirty="0">
                <a:latin typeface="+mn-lt"/>
              </a:rPr>
              <a:t>NMR</a:t>
            </a:r>
            <a:endParaRPr lang="en-GB" sz="2400" dirty="0">
              <a:latin typeface="+mn-lt"/>
            </a:endParaRPr>
          </a:p>
        </p:txBody>
      </p:sp>
      <p:pic>
        <p:nvPicPr>
          <p:cNvPr id="14" name="Obrázek 13" descr="Obsah obrázku černobílá, černobílý, Zobrazovací metoda v lékařství, Černobílá fotografie&#10;&#10;Obsah generovaný pomocí AI může být nesprávný.">
            <a:extLst>
              <a:ext uri="{FF2B5EF4-FFF2-40B4-BE49-F238E27FC236}">
                <a16:creationId xmlns:a16="http://schemas.microsoft.com/office/drawing/2014/main" id="{43335EB0-2FBF-834B-E7A1-A501BFD5B2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257" y="491047"/>
            <a:ext cx="3098387" cy="2937953"/>
          </a:xfrm>
          <a:prstGeom prst="rect">
            <a:avLst/>
          </a:prstGeom>
        </p:spPr>
      </p:pic>
      <p:sp>
        <p:nvSpPr>
          <p:cNvPr id="19" name="Šipka doprava 4">
            <a:extLst>
              <a:ext uri="{FF2B5EF4-FFF2-40B4-BE49-F238E27FC236}">
                <a16:creationId xmlns:a16="http://schemas.microsoft.com/office/drawing/2014/main" id="{F8C68886-C4F9-B6D3-5731-CD56B8F4D27F}"/>
              </a:ext>
            </a:extLst>
          </p:cNvPr>
          <p:cNvSpPr/>
          <p:nvPr/>
        </p:nvSpPr>
        <p:spPr>
          <a:xfrm>
            <a:off x="6459804" y="2110173"/>
            <a:ext cx="644646" cy="206283"/>
          </a:xfrm>
          <a:prstGeom prst="rightArrow">
            <a:avLst>
              <a:gd name="adj1" fmla="val 50000"/>
              <a:gd name="adj2" fmla="val 97998"/>
            </a:avLst>
          </a:prstGeom>
          <a:ln>
            <a:headEnd type="none" w="med" len="med"/>
            <a:tailEnd type="none" w="med" len="med"/>
          </a:ln>
          <a:effectLst>
            <a:glow rad="12700">
              <a:schemeClr val="bg1"/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596D7B9F-09DD-36E6-2E2B-DDC13E9C0E11}"/>
              </a:ext>
            </a:extLst>
          </p:cNvPr>
          <p:cNvSpPr txBox="1"/>
          <p:nvPr/>
        </p:nvSpPr>
        <p:spPr>
          <a:xfrm>
            <a:off x="5980156" y="2023804"/>
            <a:ext cx="479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CF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9D4486D1-23D9-E9CC-CFEC-9457908AA554}"/>
              </a:ext>
            </a:extLst>
          </p:cNvPr>
          <p:cNvSpPr txBox="1"/>
          <p:nvPr/>
        </p:nvSpPr>
        <p:spPr>
          <a:xfrm>
            <a:off x="5001339" y="3779205"/>
            <a:ext cx="1780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LTFA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9" name="Šipka doprava 4">
            <a:extLst>
              <a:ext uri="{FF2B5EF4-FFF2-40B4-BE49-F238E27FC236}">
                <a16:creationId xmlns:a16="http://schemas.microsoft.com/office/drawing/2014/main" id="{06C87FBD-2369-5DB5-2DCE-F1DD6F1E8158}"/>
              </a:ext>
            </a:extLst>
          </p:cNvPr>
          <p:cNvSpPr/>
          <p:nvPr/>
        </p:nvSpPr>
        <p:spPr>
          <a:xfrm rot="2375267">
            <a:off x="5343708" y="4320026"/>
            <a:ext cx="644646" cy="206283"/>
          </a:xfrm>
          <a:prstGeom prst="rightArrow">
            <a:avLst>
              <a:gd name="adj1" fmla="val 50000"/>
              <a:gd name="adj2" fmla="val 97998"/>
            </a:avLst>
          </a:prstGeom>
          <a:ln>
            <a:headEnd type="none" w="med" len="med"/>
            <a:tailEnd type="none" w="med" len="med"/>
          </a:ln>
          <a:effectLst>
            <a:glow rad="12700">
              <a:schemeClr val="bg1"/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7141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E7C03-D1F5-45EB-1E38-D0A04C10F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>
            <a:extLst>
              <a:ext uri="{FF2B5EF4-FFF2-40B4-BE49-F238E27FC236}">
                <a16:creationId xmlns:a16="http://schemas.microsoft.com/office/drawing/2014/main" id="{BDC66513-F394-3100-30D1-23BFD6862A62}"/>
              </a:ext>
            </a:extLst>
          </p:cNvPr>
          <p:cNvGrpSpPr/>
          <p:nvPr/>
        </p:nvGrpSpPr>
        <p:grpSpPr>
          <a:xfrm>
            <a:off x="8473040" y="3694727"/>
            <a:ext cx="5400" cy="10800"/>
            <a:chOff x="8473040" y="3694727"/>
            <a:chExt cx="5400" cy="1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Rukopis 6">
                  <a:extLst>
                    <a:ext uri="{FF2B5EF4-FFF2-40B4-BE49-F238E27FC236}">
                      <a16:creationId xmlns:a16="http://schemas.microsoft.com/office/drawing/2014/main" id="{DF9AFB50-F328-1289-1FE6-D245EB6CB2B7}"/>
                    </a:ext>
                  </a:extLst>
                </p14:cNvPr>
                <p14:cNvContentPartPr/>
                <p14:nvPr/>
              </p14:nvContentPartPr>
              <p14:xfrm>
                <a:off x="8473040" y="3705167"/>
                <a:ext cx="360" cy="360"/>
              </p14:xfrm>
            </p:contentPart>
          </mc:Choice>
          <mc:Fallback xmlns="">
            <p:pic>
              <p:nvPicPr>
                <p:cNvPr id="7" name="Rukopis 6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6477F9DE-1012-4EB5-B9B9-6E7FADAD120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464040" y="369616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Rukopis 7">
                  <a:extLst>
                    <a:ext uri="{FF2B5EF4-FFF2-40B4-BE49-F238E27FC236}">
                      <a16:creationId xmlns:a16="http://schemas.microsoft.com/office/drawing/2014/main" id="{C5F269E9-7474-5268-0187-EAF7639EEC7F}"/>
                    </a:ext>
                  </a:extLst>
                </p14:cNvPr>
                <p14:cNvContentPartPr/>
                <p14:nvPr/>
              </p14:nvContentPartPr>
              <p14:xfrm>
                <a:off x="8473040" y="3694727"/>
                <a:ext cx="5400" cy="10800"/>
              </p14:xfrm>
            </p:contentPart>
          </mc:Choice>
          <mc:Fallback xmlns="">
            <p:pic>
              <p:nvPicPr>
                <p:cNvPr id="8" name="Rukopis 7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45106B14-3552-4230-B3DD-F92307716D6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464040" y="3686087"/>
                  <a:ext cx="23040" cy="284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Nadpis 4">
            <a:extLst>
              <a:ext uri="{FF2B5EF4-FFF2-40B4-BE49-F238E27FC236}">
                <a16:creationId xmlns:a16="http://schemas.microsoft.com/office/drawing/2014/main" id="{F67A99FE-D092-C16A-06E0-F042071281DB}"/>
              </a:ext>
            </a:extLst>
          </p:cNvPr>
          <p:cNvSpPr txBox="1">
            <a:spLocks/>
          </p:cNvSpPr>
          <p:nvPr/>
        </p:nvSpPr>
        <p:spPr>
          <a:xfrm>
            <a:off x="1332626" y="574809"/>
            <a:ext cx="7772400" cy="4228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dirty="0">
                <a:latin typeface="+mn-lt"/>
              </a:rPr>
              <a:t>NMR</a:t>
            </a:r>
            <a:endParaRPr lang="en-GB" sz="2400" dirty="0">
              <a:latin typeface="+mn-lt"/>
            </a:endParaRPr>
          </a:p>
        </p:txBody>
      </p:sp>
      <p:pic>
        <p:nvPicPr>
          <p:cNvPr id="6" name="Obrázek 5" descr="Obsah obrázku černobílá, černobílý, Průhledný materiál, Zobrazovací metoda v lékařství&#10;&#10;Obsah generovaný pomocí AI může být nesprávný.">
            <a:extLst>
              <a:ext uri="{FF2B5EF4-FFF2-40B4-BE49-F238E27FC236}">
                <a16:creationId xmlns:a16="http://schemas.microsoft.com/office/drawing/2014/main" id="{A0CBFD61-6E7C-11BF-0646-AE53C19A10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79" y="1578447"/>
            <a:ext cx="3381787" cy="3048032"/>
          </a:xfrm>
          <a:prstGeom prst="rect">
            <a:avLst/>
          </a:prstGeom>
        </p:spPr>
      </p:pic>
      <p:pic>
        <p:nvPicPr>
          <p:cNvPr id="12" name="Obrázek 11" descr="Obsah obrázku Zobrazovací metoda v lékařství, černobílá, rentgenový snímek, černobílý&#10;&#10;Obsah generovaný pomocí AI může být nesprávný.">
            <a:extLst>
              <a:ext uri="{FF2B5EF4-FFF2-40B4-BE49-F238E27FC236}">
                <a16:creationId xmlns:a16="http://schemas.microsoft.com/office/drawing/2014/main" id="{74711A90-7F26-0378-B9ED-A3275A8B01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06" y="1578447"/>
            <a:ext cx="3627690" cy="2834133"/>
          </a:xfrm>
          <a:prstGeom prst="rect">
            <a:avLst/>
          </a:prstGeom>
        </p:spPr>
      </p:pic>
      <p:pic>
        <p:nvPicPr>
          <p:cNvPr id="15" name="Obrázek 14" descr="Obsah obrázku rentgenový snímek, Zobrazovací metoda v lékařství, radiologie, Rentgen&#10;&#10;Obsah generovaný pomocí AI může být nesprávný.">
            <a:extLst>
              <a:ext uri="{FF2B5EF4-FFF2-40B4-BE49-F238E27FC236}">
                <a16:creationId xmlns:a16="http://schemas.microsoft.com/office/drawing/2014/main" id="{F94E33A4-236D-040F-C4E6-20ABE46E3B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704" y="3971839"/>
            <a:ext cx="3731040" cy="2788119"/>
          </a:xfrm>
          <a:prstGeom prst="rect">
            <a:avLst/>
          </a:prstGeom>
        </p:spPr>
      </p:pic>
      <p:pic>
        <p:nvPicPr>
          <p:cNvPr id="17" name="Obrázek 16" descr="Obsah obrázku Zobrazovací metoda v lékařství, Rentgen, radiologie, radiografie&#10;&#10;Obsah generovaný pomocí AI může být nesprávný.">
            <a:extLst>
              <a:ext uri="{FF2B5EF4-FFF2-40B4-BE49-F238E27FC236}">
                <a16:creationId xmlns:a16="http://schemas.microsoft.com/office/drawing/2014/main" id="{5B093E02-C03C-1333-8C6E-30F51A9B7C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249" y="3694727"/>
            <a:ext cx="3731040" cy="2771862"/>
          </a:xfrm>
          <a:prstGeom prst="rect">
            <a:avLst/>
          </a:prstGeom>
        </p:spPr>
      </p:pic>
      <p:sp>
        <p:nvSpPr>
          <p:cNvPr id="20" name="TextovéPole 26">
            <a:extLst>
              <a:ext uri="{FF2B5EF4-FFF2-40B4-BE49-F238E27FC236}">
                <a16:creationId xmlns:a16="http://schemas.microsoft.com/office/drawing/2014/main" id="{6DD9DBEC-6870-D5B5-AD55-23FC932B1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459" y="1115831"/>
            <a:ext cx="25349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 err="1"/>
              <a:t>Osteochondrální</a:t>
            </a:r>
            <a:r>
              <a:rPr lang="cs-CZ" altLang="cs-CZ" b="1" dirty="0"/>
              <a:t> defekty</a:t>
            </a:r>
            <a:endParaRPr lang="cs-CZ" altLang="cs-CZ" dirty="0"/>
          </a:p>
        </p:txBody>
      </p:sp>
      <p:sp>
        <p:nvSpPr>
          <p:cNvPr id="22" name="TextovéPole 26">
            <a:extLst>
              <a:ext uri="{FF2B5EF4-FFF2-40B4-BE49-F238E27FC236}">
                <a16:creationId xmlns:a16="http://schemas.microsoft.com/office/drawing/2014/main" id="{AA80F505-8C79-A08E-CD9F-CA0F5E046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901" y="3693889"/>
            <a:ext cx="11576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 err="1">
                <a:solidFill>
                  <a:schemeClr val="bg1"/>
                </a:solidFill>
              </a:rPr>
              <a:t>Hepple</a:t>
            </a:r>
            <a:r>
              <a:rPr lang="cs-CZ" altLang="cs-CZ" dirty="0">
                <a:solidFill>
                  <a:schemeClr val="bg1"/>
                </a:solidFill>
              </a:rPr>
              <a:t> IIA</a:t>
            </a:r>
          </a:p>
        </p:txBody>
      </p:sp>
      <p:sp>
        <p:nvSpPr>
          <p:cNvPr id="23" name="TextovéPole 26">
            <a:extLst>
              <a:ext uri="{FF2B5EF4-FFF2-40B4-BE49-F238E27FC236}">
                <a16:creationId xmlns:a16="http://schemas.microsoft.com/office/drawing/2014/main" id="{B65E9C03-A647-5335-D193-D1DF8600D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4523" y="4281549"/>
            <a:ext cx="10823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 err="1">
                <a:solidFill>
                  <a:schemeClr val="bg1"/>
                </a:solidFill>
              </a:rPr>
              <a:t>Hepple</a:t>
            </a:r>
            <a:r>
              <a:rPr lang="cs-CZ" altLang="cs-CZ" dirty="0">
                <a:solidFill>
                  <a:schemeClr val="bg1"/>
                </a:solidFill>
              </a:rPr>
              <a:t> III</a:t>
            </a:r>
          </a:p>
        </p:txBody>
      </p:sp>
    </p:spTree>
    <p:extLst>
      <p:ext uri="{BB962C8B-B14F-4D97-AF65-F5344CB8AC3E}">
        <p14:creationId xmlns:p14="http://schemas.microsoft.com/office/powerpoint/2010/main" val="414435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7A6DA-63C7-EAA1-59A0-672574A25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0EC53-949C-DA22-2BD1-8F9F0535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596" y="354342"/>
            <a:ext cx="8777678" cy="459333"/>
          </a:xfrm>
        </p:spPr>
        <p:txBody>
          <a:bodyPr>
            <a:noAutofit/>
          </a:bodyPr>
          <a:lstStyle/>
          <a:p>
            <a:r>
              <a:rPr lang="cs-CZ" sz="2800" dirty="0">
                <a:latin typeface="+mn-lt"/>
              </a:rPr>
              <a:t>Artrodézy</a:t>
            </a:r>
            <a:endParaRPr lang="cs-CZ" sz="3200" dirty="0">
              <a:latin typeface="+mn-lt"/>
            </a:endParaRPr>
          </a:p>
        </p:txBody>
      </p:sp>
      <p:pic>
        <p:nvPicPr>
          <p:cNvPr id="6" name="Obrázek 5" descr="Obsah obrázku text, osoba, bílá&#10;&#10;Popis byl vytvořen automaticky">
            <a:extLst>
              <a:ext uri="{FF2B5EF4-FFF2-40B4-BE49-F238E27FC236}">
                <a16:creationId xmlns:a16="http://schemas.microsoft.com/office/drawing/2014/main" id="{27EF1FD1-CCA2-9775-48BC-7BC372A587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298" y="645598"/>
            <a:ext cx="2250711" cy="2868838"/>
          </a:xfrm>
          <a:prstGeom prst="rect">
            <a:avLst/>
          </a:prstGeom>
        </p:spPr>
      </p:pic>
      <p:pic>
        <p:nvPicPr>
          <p:cNvPr id="7" name="Obrázek 6" descr="Obsah obrázku text, stopy, rozmazání&#10;&#10;Popis byl vytvořen automaticky">
            <a:extLst>
              <a:ext uri="{FF2B5EF4-FFF2-40B4-BE49-F238E27FC236}">
                <a16:creationId xmlns:a16="http://schemas.microsoft.com/office/drawing/2014/main" id="{CB96448C-CFD0-7D89-5D79-7FAEB9FF2D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3490" y="4253975"/>
            <a:ext cx="6141643" cy="2175343"/>
          </a:xfrm>
          <a:prstGeom prst="rect">
            <a:avLst/>
          </a:prstGeom>
        </p:spPr>
      </p:pic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87AB86C5-7482-8037-CBB4-8A94A5BDC6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2" y="2601337"/>
            <a:ext cx="2238300" cy="382798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750140A-410D-44FC-E66C-B329051BF2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0533" y="813675"/>
            <a:ext cx="4148326" cy="1808085"/>
          </a:xfrm>
          <a:prstGeom prst="rect">
            <a:avLst/>
          </a:prstGeom>
        </p:spPr>
      </p:pic>
      <p:sp>
        <p:nvSpPr>
          <p:cNvPr id="9" name="TextovéPole 26">
            <a:extLst>
              <a:ext uri="{FF2B5EF4-FFF2-40B4-BE49-F238E27FC236}">
                <a16:creationId xmlns:a16="http://schemas.microsoft.com/office/drawing/2014/main" id="{C4866241-3B8E-B6E8-CEA9-9E41B6AA4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3227" y="2621760"/>
            <a:ext cx="26080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 err="1"/>
              <a:t>Artrodesis</a:t>
            </a:r>
            <a:r>
              <a:rPr lang="cs-CZ" altLang="cs-CZ" dirty="0"/>
              <a:t> </a:t>
            </a:r>
            <a:r>
              <a:rPr lang="cs-CZ" altLang="cs-CZ" dirty="0" err="1"/>
              <a:t>talonavicularis</a:t>
            </a:r>
            <a:endParaRPr lang="cs-CZ" altLang="cs-CZ" dirty="0"/>
          </a:p>
        </p:txBody>
      </p:sp>
      <p:sp>
        <p:nvSpPr>
          <p:cNvPr id="10" name="TextovéPole 26">
            <a:extLst>
              <a:ext uri="{FF2B5EF4-FFF2-40B4-BE49-F238E27FC236}">
                <a16:creationId xmlns:a16="http://schemas.microsoft.com/office/drawing/2014/main" id="{0D4A1729-68E0-2D13-181B-32198E5FC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1220" y="3866909"/>
            <a:ext cx="24840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 err="1"/>
              <a:t>Artrodesis</a:t>
            </a:r>
            <a:r>
              <a:rPr lang="cs-CZ" altLang="cs-CZ" dirty="0"/>
              <a:t> TN+CN +MCO</a:t>
            </a:r>
          </a:p>
        </p:txBody>
      </p:sp>
    </p:spTree>
    <p:extLst>
      <p:ext uri="{BB962C8B-B14F-4D97-AF65-F5344CB8AC3E}">
        <p14:creationId xmlns:p14="http://schemas.microsoft.com/office/powerpoint/2010/main" val="4206203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B5556-FF7A-F13B-6CFA-3728445A9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938FEA-E1F1-7C76-D265-361ED09EF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324" y="530213"/>
            <a:ext cx="8777678" cy="459333"/>
          </a:xfrm>
        </p:spPr>
        <p:txBody>
          <a:bodyPr>
            <a:noAutofit/>
          </a:bodyPr>
          <a:lstStyle/>
          <a:p>
            <a:r>
              <a:rPr lang="cs-CZ" sz="2800" dirty="0">
                <a:latin typeface="+mn-lt"/>
              </a:rPr>
              <a:t>Artrodézy</a:t>
            </a:r>
            <a:endParaRPr lang="cs-CZ" sz="3200" dirty="0">
              <a:latin typeface="+mn-lt"/>
            </a:endParaRPr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E027BF72-A97E-8B61-E771-33DA5FFC1A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2131" y="4174259"/>
            <a:ext cx="4702704" cy="2153528"/>
          </a:xfrm>
          <a:prstGeom prst="rect">
            <a:avLst/>
          </a:prstGeom>
        </p:spPr>
      </p:pic>
      <p:sp>
        <p:nvSpPr>
          <p:cNvPr id="9" name="TextovéPole 26">
            <a:extLst>
              <a:ext uri="{FF2B5EF4-FFF2-40B4-BE49-F238E27FC236}">
                <a16:creationId xmlns:a16="http://schemas.microsoft.com/office/drawing/2014/main" id="{0A0E097B-F49B-62F8-E3D7-911440649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8789" y="6129349"/>
            <a:ext cx="28637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 err="1"/>
              <a:t>Artrodesis</a:t>
            </a:r>
            <a:r>
              <a:rPr lang="cs-CZ" altLang="cs-CZ" dirty="0"/>
              <a:t> </a:t>
            </a:r>
            <a:r>
              <a:rPr lang="cs-CZ" altLang="cs-CZ" dirty="0" err="1"/>
              <a:t>TN+NC+subtalaris</a:t>
            </a:r>
            <a:endParaRPr lang="cs-CZ" altLang="cs-CZ" dirty="0"/>
          </a:p>
        </p:txBody>
      </p:sp>
      <p:sp>
        <p:nvSpPr>
          <p:cNvPr id="10" name="TextovéPole 26">
            <a:extLst>
              <a:ext uri="{FF2B5EF4-FFF2-40B4-BE49-F238E27FC236}">
                <a16:creationId xmlns:a16="http://schemas.microsoft.com/office/drawing/2014/main" id="{45526FAD-23BF-EB39-A761-A227A27EF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389" y="989546"/>
            <a:ext cx="20991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 err="1"/>
              <a:t>Artrodesis</a:t>
            </a:r>
            <a:r>
              <a:rPr lang="cs-CZ" altLang="cs-CZ" dirty="0"/>
              <a:t> </a:t>
            </a:r>
            <a:r>
              <a:rPr lang="cs-CZ" altLang="cs-CZ" dirty="0" err="1"/>
              <a:t>subtalaris</a:t>
            </a:r>
            <a:endParaRPr lang="cs-CZ" altLang="cs-CZ" dirty="0"/>
          </a:p>
        </p:txBody>
      </p:sp>
      <p:pic>
        <p:nvPicPr>
          <p:cNvPr id="12" name="Obrázek 11" descr="Obsah obrázku rentgenový snímek, lékařský, Zobrazovací metoda v lékařství, Rentgen&#10;&#10;Obsah generovaný pomocí AI může být nesprávný.">
            <a:extLst>
              <a:ext uri="{FF2B5EF4-FFF2-40B4-BE49-F238E27FC236}">
                <a16:creationId xmlns:a16="http://schemas.microsoft.com/office/drawing/2014/main" id="{AC4869DF-60B4-A818-7D47-9D1C43FCE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5" r="8532"/>
          <a:stretch>
            <a:fillRect/>
          </a:stretch>
        </p:blipFill>
        <p:spPr>
          <a:xfrm>
            <a:off x="87711" y="2560103"/>
            <a:ext cx="5195418" cy="1998689"/>
          </a:xfrm>
          <a:prstGeom prst="rect">
            <a:avLst/>
          </a:prstGeom>
        </p:spPr>
      </p:pic>
      <p:pic>
        <p:nvPicPr>
          <p:cNvPr id="3" name="Obrázek 2" descr="Obsah obrázku rozmazání&#10;&#10;Popis byl vytvořen automaticky">
            <a:extLst>
              <a:ext uri="{FF2B5EF4-FFF2-40B4-BE49-F238E27FC236}">
                <a16:creationId xmlns:a16="http://schemas.microsoft.com/office/drawing/2014/main" id="{93F21DEA-D492-456A-9548-4A5E82EBE0F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490" y="605014"/>
            <a:ext cx="3974960" cy="1998688"/>
          </a:xfrm>
          <a:prstGeom prst="rect">
            <a:avLst/>
          </a:prstGeom>
        </p:spPr>
      </p:pic>
      <p:sp>
        <p:nvSpPr>
          <p:cNvPr id="13" name="TextovéPole 26">
            <a:extLst>
              <a:ext uri="{FF2B5EF4-FFF2-40B4-BE49-F238E27FC236}">
                <a16:creationId xmlns:a16="http://schemas.microsoft.com/office/drawing/2014/main" id="{29A42C77-2873-A4A6-5F45-5302F6D46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3129" y="3059668"/>
            <a:ext cx="33292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 err="1"/>
              <a:t>Artrodesis</a:t>
            </a:r>
            <a:r>
              <a:rPr lang="cs-CZ" altLang="cs-CZ" dirty="0"/>
              <a:t> </a:t>
            </a:r>
            <a:r>
              <a:rPr lang="cs-CZ" altLang="cs-CZ" dirty="0" err="1"/>
              <a:t>subtalaris</a:t>
            </a:r>
            <a:r>
              <a:rPr lang="cs-CZ" altLang="cs-CZ" dirty="0"/>
              <a:t> + kostní štěp</a:t>
            </a:r>
          </a:p>
        </p:txBody>
      </p:sp>
    </p:spTree>
    <p:extLst>
      <p:ext uri="{BB962C8B-B14F-4D97-AF65-F5344CB8AC3E}">
        <p14:creationId xmlns:p14="http://schemas.microsoft.com/office/powerpoint/2010/main" val="882745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911F2-6D87-B189-9899-6EB1F1462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659C76-82A2-DFDE-42A8-B5DB15BEF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889" y="587995"/>
            <a:ext cx="8777678" cy="459333"/>
          </a:xfrm>
        </p:spPr>
        <p:txBody>
          <a:bodyPr>
            <a:noAutofit/>
          </a:bodyPr>
          <a:lstStyle/>
          <a:p>
            <a:r>
              <a:rPr lang="cs-CZ" sz="2800" dirty="0">
                <a:latin typeface="+mn-lt"/>
              </a:rPr>
              <a:t>Závěr</a:t>
            </a:r>
            <a:endParaRPr lang="cs-CZ" sz="3200" dirty="0"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FBBAA0-BE9D-DF2B-AAD7-F8DB0679A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58" y="1388487"/>
            <a:ext cx="7412943" cy="4351338"/>
          </a:xfrm>
        </p:spPr>
        <p:txBody>
          <a:bodyPr>
            <a:normAutofit/>
          </a:bodyPr>
          <a:lstStyle/>
          <a:p>
            <a:r>
              <a:rPr lang="cs-CZ" sz="1800" dirty="0"/>
              <a:t>Degenerativní změny kloubů zadní části nohy vznikají </a:t>
            </a:r>
            <a:r>
              <a:rPr lang="cs-CZ" sz="1800" b="1" dirty="0"/>
              <a:t>na podkladě jejich nestability </a:t>
            </a:r>
          </a:p>
          <a:p>
            <a:r>
              <a:rPr lang="cs-CZ" sz="1800" dirty="0"/>
              <a:t>Přirozená stabilita/volnost kloubů může vést ke vzniku degenerativních změn na podkladě zevních příčin: </a:t>
            </a:r>
            <a:r>
              <a:rPr lang="cs-CZ" sz="1800" b="1" dirty="0"/>
              <a:t>nadváha, pracovní zátěž, </a:t>
            </a:r>
            <a:r>
              <a:rPr lang="cs-CZ" sz="1800" b="1"/>
              <a:t>sportovní zátěž, deformita </a:t>
            </a:r>
            <a:r>
              <a:rPr lang="cs-CZ" sz="1800" b="1" dirty="0"/>
              <a:t>nohy </a:t>
            </a:r>
            <a:r>
              <a:rPr lang="cs-CZ" sz="1800" dirty="0"/>
              <a:t>(pes </a:t>
            </a:r>
            <a:r>
              <a:rPr lang="cs-CZ" sz="1800" dirty="0" err="1"/>
              <a:t>cavus</a:t>
            </a:r>
            <a:r>
              <a:rPr lang="cs-CZ" sz="1800" dirty="0"/>
              <a:t>, pes valgus)</a:t>
            </a:r>
          </a:p>
          <a:p>
            <a:r>
              <a:rPr lang="cs-CZ" sz="1800" dirty="0"/>
              <a:t>Symptomatické deformity se při neúspěchu konservativní terapie operují a provádějí se </a:t>
            </a:r>
            <a:r>
              <a:rPr lang="cs-CZ" sz="1800" b="1" dirty="0"/>
              <a:t>osteotomie, artrodézy a náhrady hlezenního kloubu</a:t>
            </a:r>
          </a:p>
        </p:txBody>
      </p:sp>
    </p:spTree>
    <p:extLst>
      <p:ext uri="{BB962C8B-B14F-4D97-AF65-F5344CB8AC3E}">
        <p14:creationId xmlns:p14="http://schemas.microsoft.com/office/powerpoint/2010/main" val="23780298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06E6DE-67C6-446F-8A8C-2A5A89569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190" y="2695097"/>
            <a:ext cx="8777678" cy="459333"/>
          </a:xfrm>
        </p:spPr>
        <p:txBody>
          <a:bodyPr>
            <a:noAutofit/>
          </a:bodyPr>
          <a:lstStyle/>
          <a:p>
            <a:r>
              <a:rPr lang="cs-CZ" sz="2800" dirty="0">
                <a:latin typeface="+mn-lt"/>
              </a:rPr>
              <a:t>Děkuji za vaší pozornost</a:t>
            </a:r>
            <a:endParaRPr lang="cs-CZ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9459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06E6DE-67C6-446F-8A8C-2A5A89569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889" y="587995"/>
            <a:ext cx="8777678" cy="459333"/>
          </a:xfrm>
        </p:spPr>
        <p:txBody>
          <a:bodyPr>
            <a:noAutofit/>
          </a:bodyPr>
          <a:lstStyle/>
          <a:p>
            <a:r>
              <a:rPr lang="cs-CZ" sz="2800" dirty="0">
                <a:latin typeface="+mn-lt"/>
              </a:rPr>
              <a:t>Hlezenní kloub</a:t>
            </a:r>
            <a:endParaRPr lang="cs-CZ" sz="3200" dirty="0"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6F26D1E-CE1E-42D0-B50F-DB413D9CB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58" y="1388487"/>
            <a:ext cx="7412943" cy="4351338"/>
          </a:xfrm>
        </p:spPr>
        <p:txBody>
          <a:bodyPr>
            <a:normAutofit/>
          </a:bodyPr>
          <a:lstStyle/>
          <a:p>
            <a:r>
              <a:rPr lang="cs-CZ" sz="1800" dirty="0"/>
              <a:t>Na rozdíl od kyčelního a kolenního klubu </a:t>
            </a:r>
            <a:r>
              <a:rPr lang="cs-CZ" sz="1800" b="1" dirty="0"/>
              <a:t>je primární osteoartróza hlezenního kloubu vzácná</a:t>
            </a:r>
          </a:p>
          <a:p>
            <a:r>
              <a:rPr lang="cs-CZ" sz="1800" dirty="0"/>
              <a:t>Důvodem je </a:t>
            </a:r>
            <a:r>
              <a:rPr lang="cs-CZ" sz="1800" b="1" dirty="0"/>
              <a:t>vysoká kongruence kloubních ploch</a:t>
            </a:r>
            <a:r>
              <a:rPr lang="cs-CZ" sz="1800" dirty="0"/>
              <a:t>, která neumožňuje výraznou volnost v kloubu</a:t>
            </a:r>
          </a:p>
          <a:p>
            <a:endParaRPr lang="cs-CZ" sz="1800" dirty="0"/>
          </a:p>
          <a:p>
            <a:r>
              <a:rPr lang="cs-CZ" sz="1800" b="1" dirty="0"/>
              <a:t>70% pacientů posttraumatickou OA</a:t>
            </a:r>
          </a:p>
          <a:p>
            <a:r>
              <a:rPr lang="cs-CZ" sz="1800" dirty="0"/>
              <a:t>12% revmatoidní artritis</a:t>
            </a:r>
          </a:p>
          <a:p>
            <a:r>
              <a:rPr lang="cs-CZ" sz="1800" dirty="0"/>
              <a:t>7% primární OA </a:t>
            </a:r>
          </a:p>
          <a:p>
            <a:endParaRPr lang="cs-CZ" sz="1800" dirty="0"/>
          </a:p>
          <a:p>
            <a:r>
              <a:rPr lang="cs-CZ" sz="1800" dirty="0"/>
              <a:t>Sekundární postižení: nestabilita kloubu, dysplasie kloubu, aseptická nekróza hlezenní kosti, revmatoidní arthritis, střádavé onemocnění, hemofilie apod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D358014-648E-497B-B2D0-D613A393C8B7}"/>
              </a:ext>
            </a:extLst>
          </p:cNvPr>
          <p:cNvSpPr txBox="1"/>
          <p:nvPr/>
        </p:nvSpPr>
        <p:spPr>
          <a:xfrm>
            <a:off x="802294" y="5623674"/>
            <a:ext cx="7321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Saltzman</a:t>
            </a:r>
            <a:r>
              <a:rPr lang="cs-CZ" sz="1200" dirty="0"/>
              <a:t>, C.L. ∙ </a:t>
            </a:r>
            <a:r>
              <a:rPr lang="cs-CZ" sz="1200" dirty="0" err="1"/>
              <a:t>Salamon</a:t>
            </a:r>
            <a:r>
              <a:rPr lang="cs-CZ" sz="1200" dirty="0"/>
              <a:t>, M.L. ∙ </a:t>
            </a:r>
            <a:r>
              <a:rPr lang="cs-CZ" sz="1200" dirty="0" err="1"/>
              <a:t>Blanchard</a:t>
            </a:r>
            <a:r>
              <a:rPr lang="cs-CZ" sz="1200" dirty="0"/>
              <a:t>, G.M. ...</a:t>
            </a:r>
          </a:p>
          <a:p>
            <a:r>
              <a:rPr lang="cs-CZ" sz="1200" b="1" dirty="0"/>
              <a:t>Epidemiology </a:t>
            </a:r>
            <a:r>
              <a:rPr lang="cs-CZ" sz="1200" b="1" dirty="0" err="1"/>
              <a:t>of</a:t>
            </a:r>
            <a:r>
              <a:rPr lang="cs-CZ" sz="1200" b="1" dirty="0"/>
              <a:t> </a:t>
            </a:r>
            <a:r>
              <a:rPr lang="cs-CZ" sz="1200" b="1" dirty="0" err="1"/>
              <a:t>ankle</a:t>
            </a:r>
            <a:r>
              <a:rPr lang="cs-CZ" sz="1200" b="1" dirty="0"/>
              <a:t> arthritis: report </a:t>
            </a:r>
            <a:r>
              <a:rPr lang="cs-CZ" sz="1200" b="1" dirty="0" err="1"/>
              <a:t>of</a:t>
            </a:r>
            <a:r>
              <a:rPr lang="cs-CZ" sz="1200" b="1" dirty="0"/>
              <a:t> a </a:t>
            </a:r>
            <a:r>
              <a:rPr lang="cs-CZ" sz="1200" b="1" dirty="0" err="1"/>
              <a:t>consecutive</a:t>
            </a:r>
            <a:r>
              <a:rPr lang="cs-CZ" sz="1200" b="1" dirty="0"/>
              <a:t> </a:t>
            </a:r>
            <a:r>
              <a:rPr lang="cs-CZ" sz="1200" b="1" dirty="0" err="1"/>
              <a:t>series</a:t>
            </a:r>
            <a:r>
              <a:rPr lang="cs-CZ" sz="1200" b="1" dirty="0"/>
              <a:t> </a:t>
            </a:r>
            <a:r>
              <a:rPr lang="cs-CZ" sz="1200" b="1" dirty="0" err="1"/>
              <a:t>of</a:t>
            </a:r>
            <a:r>
              <a:rPr lang="cs-CZ" sz="1200" b="1" dirty="0"/>
              <a:t> 639 </a:t>
            </a:r>
            <a:r>
              <a:rPr lang="cs-CZ" sz="1200" b="1" dirty="0" err="1"/>
              <a:t>patients</a:t>
            </a:r>
            <a:r>
              <a:rPr lang="cs-CZ" sz="1200" b="1" dirty="0"/>
              <a:t> </a:t>
            </a:r>
            <a:r>
              <a:rPr lang="cs-CZ" sz="1200" b="1" dirty="0" err="1"/>
              <a:t>from</a:t>
            </a:r>
            <a:r>
              <a:rPr lang="cs-CZ" sz="1200" b="1" dirty="0"/>
              <a:t> a </a:t>
            </a:r>
            <a:r>
              <a:rPr lang="cs-CZ" sz="1200" b="1" dirty="0" err="1"/>
              <a:t>tertiary</a:t>
            </a:r>
            <a:r>
              <a:rPr lang="cs-CZ" sz="1200" b="1" dirty="0"/>
              <a:t> </a:t>
            </a:r>
            <a:r>
              <a:rPr lang="cs-CZ" sz="1200" b="1" dirty="0" err="1"/>
              <a:t>orthopaedic</a:t>
            </a:r>
            <a:r>
              <a:rPr lang="cs-CZ" sz="1200" b="1" dirty="0"/>
              <a:t> center</a:t>
            </a:r>
            <a:endParaRPr lang="cs-CZ" sz="1200" dirty="0"/>
          </a:p>
          <a:p>
            <a:r>
              <a:rPr lang="cs-CZ" sz="1200" i="1" dirty="0"/>
              <a:t>Iowa </a:t>
            </a:r>
            <a:r>
              <a:rPr lang="cs-CZ" sz="1200" i="1" dirty="0" err="1"/>
              <a:t>Orthop</a:t>
            </a:r>
            <a:r>
              <a:rPr lang="cs-CZ" sz="1200" i="1" dirty="0"/>
              <a:t> J.</a:t>
            </a:r>
            <a:r>
              <a:rPr lang="cs-CZ" sz="1200" dirty="0"/>
              <a:t> 2005; </a:t>
            </a:r>
            <a:r>
              <a:rPr lang="cs-CZ" sz="1200" b="1" dirty="0"/>
              <a:t>25</a:t>
            </a:r>
            <a:r>
              <a:rPr lang="cs-CZ" sz="1200" dirty="0"/>
              <a:t>:44-46</a:t>
            </a:r>
          </a:p>
        </p:txBody>
      </p:sp>
    </p:spTree>
    <p:extLst>
      <p:ext uri="{BB962C8B-B14F-4D97-AF65-F5344CB8AC3E}">
        <p14:creationId xmlns:p14="http://schemas.microsoft.com/office/powerpoint/2010/main" val="3018359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E59F1-FA17-E4EC-E920-EED0CBC3C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rentgenový snímek, Zobrazovací metoda v lékařství, lékařský, radiologie&#10;&#10;Popis byl vytvořen automaticky">
            <a:extLst>
              <a:ext uri="{FF2B5EF4-FFF2-40B4-BE49-F238E27FC236}">
                <a16:creationId xmlns:a16="http://schemas.microsoft.com/office/drawing/2014/main" id="{C94761AC-9F07-17F1-8565-6686EA494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738" y="3799931"/>
            <a:ext cx="4478849" cy="269339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750C29-D450-909D-463D-BB8832007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889" y="587995"/>
            <a:ext cx="8777678" cy="459333"/>
          </a:xfrm>
        </p:spPr>
        <p:txBody>
          <a:bodyPr>
            <a:noAutofit/>
          </a:bodyPr>
          <a:lstStyle/>
          <a:p>
            <a:r>
              <a:rPr lang="cs-CZ" sz="2800" dirty="0">
                <a:latin typeface="+mn-lt"/>
              </a:rPr>
              <a:t>Dolní kloub zánártní</a:t>
            </a:r>
            <a:endParaRPr lang="cs-CZ" sz="3200" dirty="0"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5B37A49-68B5-5713-70B7-F22511F6B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58" y="1388487"/>
            <a:ext cx="7412943" cy="4351338"/>
          </a:xfrm>
        </p:spPr>
        <p:txBody>
          <a:bodyPr>
            <a:normAutofit/>
          </a:bodyPr>
          <a:lstStyle/>
          <a:p>
            <a:r>
              <a:rPr lang="cs-CZ" sz="1800" dirty="0"/>
              <a:t>Nejčastějším důvodem postižení jsou deformity zadní části nohy, </a:t>
            </a:r>
            <a:r>
              <a:rPr lang="cs-CZ" sz="1800" b="1" dirty="0"/>
              <a:t>pes </a:t>
            </a:r>
            <a:r>
              <a:rPr lang="cs-CZ" sz="1800" b="1" dirty="0" err="1"/>
              <a:t>planovalgus</a:t>
            </a:r>
            <a:r>
              <a:rPr lang="cs-CZ" sz="1800" b="1" dirty="0"/>
              <a:t> a pes </a:t>
            </a:r>
            <a:r>
              <a:rPr lang="cs-CZ" sz="1800" b="1" dirty="0" err="1"/>
              <a:t>cavus</a:t>
            </a:r>
            <a:endParaRPr lang="cs-CZ" sz="1800" b="1" dirty="0"/>
          </a:p>
          <a:p>
            <a:r>
              <a:rPr lang="cs-CZ" sz="1800" dirty="0"/>
              <a:t>Následují poúrazové stavy, např. po zlomeninách patní kosti</a:t>
            </a:r>
          </a:p>
          <a:p>
            <a:endParaRPr lang="cs-CZ" sz="1800" dirty="0"/>
          </a:p>
        </p:txBody>
      </p:sp>
      <p:pic>
        <p:nvPicPr>
          <p:cNvPr id="4" name="Obrázek 3" descr="Obsah obrázku muž, vsedě, fotka, kočka&#10;&#10;Popis byl vytvořen automaticky">
            <a:extLst>
              <a:ext uri="{FF2B5EF4-FFF2-40B4-BE49-F238E27FC236}">
                <a16:creationId xmlns:a16="http://schemas.microsoft.com/office/drawing/2014/main" id="{28821486-9319-3E8C-C4BE-F4EDFE2855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918" b="10721"/>
          <a:stretch>
            <a:fillRect/>
          </a:stretch>
        </p:blipFill>
        <p:spPr>
          <a:xfrm>
            <a:off x="326507" y="2905570"/>
            <a:ext cx="5457167" cy="219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E2B1A-AB5B-CF4D-9F17-082FF14D4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680B0C-32E1-DC82-0477-1C885B474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889" y="587995"/>
            <a:ext cx="8777678" cy="459333"/>
          </a:xfrm>
        </p:spPr>
        <p:txBody>
          <a:bodyPr>
            <a:noAutofit/>
          </a:bodyPr>
          <a:lstStyle/>
          <a:p>
            <a:r>
              <a:rPr lang="cs-CZ" sz="2800" dirty="0">
                <a:latin typeface="+mn-lt"/>
              </a:rPr>
              <a:t>Dolní kloub zánártní</a:t>
            </a:r>
            <a:endParaRPr lang="cs-CZ" sz="3200" dirty="0"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F6DB639-2731-A5D6-5774-1C09C1E68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58" y="1388487"/>
            <a:ext cx="7412943" cy="4351338"/>
          </a:xfrm>
        </p:spPr>
        <p:txBody>
          <a:bodyPr>
            <a:normAutofit/>
          </a:bodyPr>
          <a:lstStyle/>
          <a:p>
            <a:r>
              <a:rPr lang="cs-CZ" sz="1800" dirty="0"/>
              <a:t>Nejčastějším důvodem postižení jsou deformity zadní části nohy, pes </a:t>
            </a:r>
            <a:r>
              <a:rPr lang="cs-CZ" sz="1800" dirty="0" err="1"/>
              <a:t>planovalgus</a:t>
            </a:r>
            <a:r>
              <a:rPr lang="cs-CZ" sz="1800" dirty="0"/>
              <a:t> a pes </a:t>
            </a:r>
            <a:r>
              <a:rPr lang="cs-CZ" sz="1800" dirty="0" err="1"/>
              <a:t>cavus</a:t>
            </a:r>
            <a:endParaRPr lang="cs-CZ" sz="1800" dirty="0"/>
          </a:p>
          <a:p>
            <a:r>
              <a:rPr lang="cs-CZ" sz="1800" dirty="0"/>
              <a:t>Následují poúrazové stavy, např. po zlomeninách patní kosti</a:t>
            </a:r>
          </a:p>
          <a:p>
            <a:r>
              <a:rPr lang="cs-CZ" sz="1800" dirty="0"/>
              <a:t>Vrozené deformity: </a:t>
            </a:r>
            <a:r>
              <a:rPr lang="cs-CZ" sz="1800" b="1" dirty="0"/>
              <a:t>kostí tarzu, </a:t>
            </a:r>
            <a:r>
              <a:rPr lang="cs-CZ" sz="1800" b="1" dirty="0" err="1"/>
              <a:t>talus</a:t>
            </a:r>
            <a:r>
              <a:rPr lang="cs-CZ" sz="1800" b="1" dirty="0"/>
              <a:t> </a:t>
            </a:r>
            <a:r>
              <a:rPr lang="cs-CZ" sz="1800" b="1" dirty="0" err="1"/>
              <a:t>verticalis</a:t>
            </a:r>
            <a:r>
              <a:rPr lang="cs-CZ" sz="1800" b="1" dirty="0"/>
              <a:t>, </a:t>
            </a:r>
            <a:r>
              <a:rPr lang="cs-CZ" sz="1800" b="1" dirty="0" err="1"/>
              <a:t>talokalkaneární</a:t>
            </a:r>
            <a:r>
              <a:rPr lang="cs-CZ" sz="1800" b="1" dirty="0"/>
              <a:t> koalice</a:t>
            </a:r>
          </a:p>
          <a:p>
            <a:endParaRPr lang="cs-CZ" sz="1800" dirty="0"/>
          </a:p>
        </p:txBody>
      </p:sp>
      <p:pic>
        <p:nvPicPr>
          <p:cNvPr id="4" name="obrázek 28">
            <a:extLst>
              <a:ext uri="{FF2B5EF4-FFF2-40B4-BE49-F238E27FC236}">
                <a16:creationId xmlns:a16="http://schemas.microsoft.com/office/drawing/2014/main" id="{2E2EB566-B311-925F-1D1F-62A2D6B32D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1908" y="4123980"/>
            <a:ext cx="5535272" cy="2261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AB7C8BD-5781-6065-CE0C-E3222AFC4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20" y="3024992"/>
            <a:ext cx="4790807" cy="206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47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>
            <a:extLst>
              <a:ext uri="{FF2B5EF4-FFF2-40B4-BE49-F238E27FC236}">
                <a16:creationId xmlns:a16="http://schemas.microsoft.com/office/drawing/2014/main" id="{5EB5B32F-9DAB-4396-B8EA-98AFF04DBE83}"/>
              </a:ext>
            </a:extLst>
          </p:cNvPr>
          <p:cNvGrpSpPr/>
          <p:nvPr/>
        </p:nvGrpSpPr>
        <p:grpSpPr>
          <a:xfrm>
            <a:off x="8473040" y="3694727"/>
            <a:ext cx="5400" cy="10800"/>
            <a:chOff x="8473040" y="3694727"/>
            <a:chExt cx="5400" cy="1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7" name="Rukopis 6">
                  <a:extLst>
                    <a:ext uri="{FF2B5EF4-FFF2-40B4-BE49-F238E27FC236}">
                      <a16:creationId xmlns:a16="http://schemas.microsoft.com/office/drawing/2014/main" id="{6477F9DE-1012-4EB5-B9B9-6E7FADAD120F}"/>
                    </a:ext>
                  </a:extLst>
                </p14:cNvPr>
                <p14:cNvContentPartPr/>
                <p14:nvPr/>
              </p14:nvContentPartPr>
              <p14:xfrm>
                <a:off x="8473040" y="3705167"/>
                <a:ext cx="360" cy="360"/>
              </p14:xfrm>
            </p:contentPart>
          </mc:Choice>
          <mc:Fallback xmlns="">
            <p:pic>
              <p:nvPicPr>
                <p:cNvPr id="7" name="Rukopis 6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6477F9DE-1012-4EB5-B9B9-6E7FADAD120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464040" y="369616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Rukopis 7">
                  <a:extLst>
                    <a:ext uri="{FF2B5EF4-FFF2-40B4-BE49-F238E27FC236}">
                      <a16:creationId xmlns:a16="http://schemas.microsoft.com/office/drawing/2014/main" id="{45106B14-3552-4230-B3DD-F92307716D68}"/>
                    </a:ext>
                  </a:extLst>
                </p14:cNvPr>
                <p14:cNvContentPartPr/>
                <p14:nvPr/>
              </p14:nvContentPartPr>
              <p14:xfrm>
                <a:off x="8473040" y="3694727"/>
                <a:ext cx="5400" cy="10800"/>
              </p14:xfrm>
            </p:contentPart>
          </mc:Choice>
          <mc:Fallback xmlns="">
            <p:pic>
              <p:nvPicPr>
                <p:cNvPr id="8" name="Rukopis 7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45106B14-3552-4230-B3DD-F92307716D6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464040" y="3686087"/>
                  <a:ext cx="23040" cy="284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" name="Podnadpis 9">
            <a:extLst>
              <a:ext uri="{FF2B5EF4-FFF2-40B4-BE49-F238E27FC236}">
                <a16:creationId xmlns:a16="http://schemas.microsoft.com/office/drawing/2014/main" id="{6F3486E1-D4AD-479A-A5DB-1B03BB074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112" y="1168832"/>
            <a:ext cx="5576637" cy="2672889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800" b="1" dirty="0"/>
              <a:t>Postižení kostních struktur</a:t>
            </a:r>
          </a:p>
          <a:p>
            <a:pPr marL="800100" lvl="1" indent="-342900" algn="l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Zlomeniny – </a:t>
            </a:r>
            <a:r>
              <a:rPr lang="cs-CZ" sz="1600" dirty="0" err="1"/>
              <a:t>talus</a:t>
            </a:r>
            <a:r>
              <a:rPr lang="cs-CZ" sz="1600" dirty="0"/>
              <a:t> a calcaneus</a:t>
            </a:r>
          </a:p>
          <a:p>
            <a:pPr marL="800100" lvl="1" indent="-342900" algn="l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600" dirty="0" err="1"/>
              <a:t>Osteochondrální</a:t>
            </a:r>
            <a:r>
              <a:rPr lang="cs-CZ" sz="1600" dirty="0"/>
              <a:t> defekty</a:t>
            </a:r>
          </a:p>
          <a:p>
            <a:pPr marL="342900" indent="-342900" algn="l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800" b="1" dirty="0"/>
              <a:t>Postižení vazivových struktur</a:t>
            </a:r>
          </a:p>
          <a:p>
            <a:pPr marL="800100" lvl="1" indent="-342900" algn="l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Laterální stabilizátory</a:t>
            </a:r>
          </a:p>
          <a:p>
            <a:pPr marL="800100" lvl="1" indent="-342900" algn="l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Mediální stabilizátory – lig. deltoideum, povrchová a hluboká část</a:t>
            </a:r>
          </a:p>
          <a:p>
            <a:pPr marL="342900" indent="-342900" algn="l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cs-CZ" sz="180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E588149-E64F-D66A-380F-4AA5B4B01924}"/>
              </a:ext>
            </a:extLst>
          </p:cNvPr>
          <p:cNvSpPr txBox="1">
            <a:spLocks/>
          </p:cNvSpPr>
          <p:nvPr/>
        </p:nvSpPr>
        <p:spPr>
          <a:xfrm>
            <a:off x="1245068" y="536639"/>
            <a:ext cx="8777678" cy="4593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dirty="0"/>
              <a:t>Hlezenní kloub a dolní kloub </a:t>
            </a:r>
            <a:r>
              <a:rPr lang="cs-CZ" sz="2800" dirty="0" err="1"/>
              <a:t>zánartní</a:t>
            </a:r>
            <a:endParaRPr lang="cs-CZ" sz="3200" dirty="0"/>
          </a:p>
        </p:txBody>
      </p:sp>
      <p:pic>
        <p:nvPicPr>
          <p:cNvPr id="5" name="Obrázek 4" descr="Obsah obrázku rentgenový snímek, Zobrazovací metoda v lékařství, radiografie, radiologie&#10;&#10;Obsah generovaný pomocí AI může být nesprávný.">
            <a:extLst>
              <a:ext uri="{FF2B5EF4-FFF2-40B4-BE49-F238E27FC236}">
                <a16:creationId xmlns:a16="http://schemas.microsoft.com/office/drawing/2014/main" id="{FC295BEF-32A9-9611-D82B-A768446E03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5" t="1721" r="10221" b="10458"/>
          <a:stretch>
            <a:fillRect/>
          </a:stretch>
        </p:blipFill>
        <p:spPr>
          <a:xfrm>
            <a:off x="992827" y="3841721"/>
            <a:ext cx="3113801" cy="2672889"/>
          </a:xfrm>
          <a:prstGeom prst="rect">
            <a:avLst/>
          </a:prstGeom>
        </p:spPr>
      </p:pic>
      <p:pic>
        <p:nvPicPr>
          <p:cNvPr id="12" name="Obrázek 11" descr="Obsah obrázku černobílá, černobílý&#10;&#10;Obsah generovaný pomocí AI může být nesprávný.">
            <a:extLst>
              <a:ext uri="{FF2B5EF4-FFF2-40B4-BE49-F238E27FC236}">
                <a16:creationId xmlns:a16="http://schemas.microsoft.com/office/drawing/2014/main" id="{57308AAB-1EFD-7B4F-06B9-914F447D4F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087" y="1948196"/>
            <a:ext cx="3367656" cy="446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21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>
            <a:extLst>
              <a:ext uri="{FF2B5EF4-FFF2-40B4-BE49-F238E27FC236}">
                <a16:creationId xmlns:a16="http://schemas.microsoft.com/office/drawing/2014/main" id="{5EB5B32F-9DAB-4396-B8EA-98AFF04DBE83}"/>
              </a:ext>
            </a:extLst>
          </p:cNvPr>
          <p:cNvGrpSpPr/>
          <p:nvPr/>
        </p:nvGrpSpPr>
        <p:grpSpPr>
          <a:xfrm>
            <a:off x="8576369" y="3679298"/>
            <a:ext cx="45719" cy="45719"/>
            <a:chOff x="8473040" y="3694727"/>
            <a:chExt cx="5400" cy="1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7" name="Rukopis 6">
                  <a:extLst>
                    <a:ext uri="{FF2B5EF4-FFF2-40B4-BE49-F238E27FC236}">
                      <a16:creationId xmlns:a16="http://schemas.microsoft.com/office/drawing/2014/main" id="{6477F9DE-1012-4EB5-B9B9-6E7FADAD120F}"/>
                    </a:ext>
                  </a:extLst>
                </p14:cNvPr>
                <p14:cNvContentPartPr/>
                <p14:nvPr/>
              </p14:nvContentPartPr>
              <p14:xfrm>
                <a:off x="8473040" y="3705167"/>
                <a:ext cx="360" cy="360"/>
              </p14:xfrm>
            </p:contentPart>
          </mc:Choice>
          <mc:Fallback xmlns="">
            <p:pic>
              <p:nvPicPr>
                <p:cNvPr id="7" name="Rukopis 6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6477F9DE-1012-4EB5-B9B9-6E7FADAD120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464040" y="369616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Rukopis 7">
                  <a:extLst>
                    <a:ext uri="{FF2B5EF4-FFF2-40B4-BE49-F238E27FC236}">
                      <a16:creationId xmlns:a16="http://schemas.microsoft.com/office/drawing/2014/main" id="{45106B14-3552-4230-B3DD-F92307716D68}"/>
                    </a:ext>
                  </a:extLst>
                </p14:cNvPr>
                <p14:cNvContentPartPr/>
                <p14:nvPr/>
              </p14:nvContentPartPr>
              <p14:xfrm>
                <a:off x="8473040" y="3694727"/>
                <a:ext cx="5400" cy="10800"/>
              </p14:xfrm>
            </p:contentPart>
          </mc:Choice>
          <mc:Fallback xmlns="">
            <p:pic>
              <p:nvPicPr>
                <p:cNvPr id="8" name="Rukopis 7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45106B14-3552-4230-B3DD-F92307716D6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464040" y="3686087"/>
                  <a:ext cx="23040" cy="284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" name="Podnadpis 9">
            <a:extLst>
              <a:ext uri="{FF2B5EF4-FFF2-40B4-BE49-F238E27FC236}">
                <a16:creationId xmlns:a16="http://schemas.microsoft.com/office/drawing/2014/main" id="{6F3486E1-D4AD-479A-A5DB-1B03BB074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1319253"/>
            <a:ext cx="7772400" cy="1306847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800" dirty="0"/>
              <a:t>Klinická anatomie komplex vazu na mediální straně hlezna dělí na </a:t>
            </a:r>
            <a:r>
              <a:rPr lang="cs-CZ" sz="1800" b="1" dirty="0"/>
              <a:t>povrchovou část (6 pruhů) a hlubokou část</a:t>
            </a:r>
          </a:p>
          <a:p>
            <a:pPr marL="342900" indent="-342900" algn="l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800100" lvl="1" indent="-342900" algn="l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342900" indent="-342900" algn="l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6514523-7C41-46CD-9A30-AD4AFB9B659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601" y="2220367"/>
            <a:ext cx="3592832" cy="353787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2CE9998-28F7-4B4A-BB44-5D18B900FAC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995" y="2342144"/>
            <a:ext cx="3940855" cy="3152684"/>
          </a:xfrm>
          <a:prstGeom prst="rect">
            <a:avLst/>
          </a:prstGeom>
        </p:spPr>
      </p:pic>
      <p:sp>
        <p:nvSpPr>
          <p:cNvPr id="22" name="Šipka: dolů 21">
            <a:extLst>
              <a:ext uri="{FF2B5EF4-FFF2-40B4-BE49-F238E27FC236}">
                <a16:creationId xmlns:a16="http://schemas.microsoft.com/office/drawing/2014/main" id="{A5314297-C97A-487A-9E1E-3F5BAB2DEDE8}"/>
              </a:ext>
            </a:extLst>
          </p:cNvPr>
          <p:cNvSpPr/>
          <p:nvPr/>
        </p:nvSpPr>
        <p:spPr>
          <a:xfrm rot="11424234">
            <a:off x="6176758" y="4236055"/>
            <a:ext cx="122474" cy="839892"/>
          </a:xfrm>
          <a:prstGeom prst="downArrow">
            <a:avLst>
              <a:gd name="adj1" fmla="val 50000"/>
              <a:gd name="adj2" fmla="val 96153"/>
            </a:avLst>
          </a:prstGeom>
          <a:solidFill>
            <a:schemeClr val="accent1">
              <a:lumMod val="75000"/>
            </a:schemeClr>
          </a:solidFill>
          <a:effectLst>
            <a:glow rad="38100">
              <a:schemeClr val="bg1">
                <a:alpha val="84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79E9EFBF-7B16-450C-8A63-D7074A2593E2}"/>
              </a:ext>
            </a:extLst>
          </p:cNvPr>
          <p:cNvSpPr txBox="1"/>
          <p:nvPr/>
        </p:nvSpPr>
        <p:spPr>
          <a:xfrm>
            <a:off x="5243157" y="5080102"/>
            <a:ext cx="1717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accent1">
                    <a:lumMod val="75000"/>
                  </a:schemeClr>
                </a:solidFill>
              </a:rPr>
              <a:t>Spring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1">
                    <a:lumMod val="75000"/>
                  </a:schemeClr>
                </a:solidFill>
              </a:rPr>
              <a:t>ligament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AAA952C6-1E3D-4CD9-A077-24CB871D9645}"/>
              </a:ext>
            </a:extLst>
          </p:cNvPr>
          <p:cNvSpPr txBox="1"/>
          <p:nvPr/>
        </p:nvSpPr>
        <p:spPr>
          <a:xfrm>
            <a:off x="302795" y="6180496"/>
            <a:ext cx="1649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 err="1"/>
              <a:t>Hintermann</a:t>
            </a:r>
            <a:r>
              <a:rPr lang="cs-CZ" sz="1400" i="1" dirty="0"/>
              <a:t> B. 2021</a:t>
            </a:r>
            <a:endParaRPr lang="en-GB" sz="1400" i="1" dirty="0"/>
          </a:p>
        </p:txBody>
      </p:sp>
      <p:sp>
        <p:nvSpPr>
          <p:cNvPr id="6" name="Nadpis 4">
            <a:extLst>
              <a:ext uri="{FF2B5EF4-FFF2-40B4-BE49-F238E27FC236}">
                <a16:creationId xmlns:a16="http://schemas.microsoft.com/office/drawing/2014/main" id="{3C220E0C-989E-8ED2-5E4D-D302D3FAD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8154" y="580185"/>
            <a:ext cx="7772400" cy="422821"/>
          </a:xfrm>
        </p:spPr>
        <p:txBody>
          <a:bodyPr>
            <a:normAutofit/>
          </a:bodyPr>
          <a:lstStyle/>
          <a:p>
            <a:pPr algn="l"/>
            <a:r>
              <a:rPr lang="cs-CZ" sz="2400" dirty="0"/>
              <a:t>Biomechanika lig. deltoideum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7061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uv&#10;&#10;Popis byl vytvořen automaticky">
            <a:extLst>
              <a:ext uri="{FF2B5EF4-FFF2-40B4-BE49-F238E27FC236}">
                <a16:creationId xmlns:a16="http://schemas.microsoft.com/office/drawing/2014/main" id="{0ABC8D05-A3D9-42A5-A8A6-83E78FCB04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2" t="24779" r="19299" b="4236"/>
          <a:stretch/>
        </p:blipFill>
        <p:spPr>
          <a:xfrm>
            <a:off x="6069281" y="1015078"/>
            <a:ext cx="2403759" cy="2672889"/>
          </a:xfrm>
          <a:prstGeom prst="rect">
            <a:avLst/>
          </a:prstGeom>
        </p:spPr>
      </p:pic>
      <p:pic>
        <p:nvPicPr>
          <p:cNvPr id="14" name="Obrázek 13" descr="Obsah obrázku automat&#10;&#10;Popis byl vytvořen automaticky">
            <a:extLst>
              <a:ext uri="{FF2B5EF4-FFF2-40B4-BE49-F238E27FC236}">
                <a16:creationId xmlns:a16="http://schemas.microsoft.com/office/drawing/2014/main" id="{2FBBE88E-90F7-47D4-9C6A-3FE12B1CAF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0" t="30030" r="17815" b="5043"/>
          <a:stretch/>
        </p:blipFill>
        <p:spPr>
          <a:xfrm>
            <a:off x="2964446" y="4108781"/>
            <a:ext cx="2749258" cy="2672889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5EB5B32F-9DAB-4396-B8EA-98AFF04DBE83}"/>
              </a:ext>
            </a:extLst>
          </p:cNvPr>
          <p:cNvGrpSpPr/>
          <p:nvPr/>
        </p:nvGrpSpPr>
        <p:grpSpPr>
          <a:xfrm>
            <a:off x="8473040" y="3694727"/>
            <a:ext cx="5400" cy="10800"/>
            <a:chOff x="8473040" y="3694727"/>
            <a:chExt cx="5400" cy="1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Rukopis 6">
                  <a:extLst>
                    <a:ext uri="{FF2B5EF4-FFF2-40B4-BE49-F238E27FC236}">
                      <a16:creationId xmlns:a16="http://schemas.microsoft.com/office/drawing/2014/main" id="{6477F9DE-1012-4EB5-B9B9-6E7FADAD120F}"/>
                    </a:ext>
                  </a:extLst>
                </p14:cNvPr>
                <p14:cNvContentPartPr/>
                <p14:nvPr/>
              </p14:nvContentPartPr>
              <p14:xfrm>
                <a:off x="8473040" y="3705167"/>
                <a:ext cx="360" cy="360"/>
              </p14:xfrm>
            </p:contentPart>
          </mc:Choice>
          <mc:Fallback xmlns="">
            <p:pic>
              <p:nvPicPr>
                <p:cNvPr id="7" name="Rukopis 6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6477F9DE-1012-4EB5-B9B9-6E7FADAD120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464040" y="369616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Rukopis 7">
                  <a:extLst>
                    <a:ext uri="{FF2B5EF4-FFF2-40B4-BE49-F238E27FC236}">
                      <a16:creationId xmlns:a16="http://schemas.microsoft.com/office/drawing/2014/main" id="{45106B14-3552-4230-B3DD-F92307716D68}"/>
                    </a:ext>
                  </a:extLst>
                </p14:cNvPr>
                <p14:cNvContentPartPr/>
                <p14:nvPr/>
              </p14:nvContentPartPr>
              <p14:xfrm>
                <a:off x="8473040" y="3694727"/>
                <a:ext cx="5400" cy="10800"/>
              </p14:xfrm>
            </p:contentPart>
          </mc:Choice>
          <mc:Fallback xmlns="">
            <p:pic>
              <p:nvPicPr>
                <p:cNvPr id="8" name="Rukopis 7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45106B14-3552-4230-B3DD-F92307716D6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464040" y="3686087"/>
                  <a:ext cx="23040" cy="284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" name="Nadpis 4">
            <a:extLst>
              <a:ext uri="{FF2B5EF4-FFF2-40B4-BE49-F238E27FC236}">
                <a16:creationId xmlns:a16="http://schemas.microsoft.com/office/drawing/2014/main" id="{A6B1337C-0F1E-4A34-844B-C24092442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2401" y="595937"/>
            <a:ext cx="7772400" cy="422821"/>
          </a:xfrm>
        </p:spPr>
        <p:txBody>
          <a:bodyPr>
            <a:normAutofit/>
          </a:bodyPr>
          <a:lstStyle/>
          <a:p>
            <a:pPr algn="l"/>
            <a:r>
              <a:rPr lang="cs-CZ" sz="2400" dirty="0">
                <a:latin typeface="+mn-lt"/>
              </a:rPr>
              <a:t>Biomechanika lig. deltoideum </a:t>
            </a:r>
            <a:endParaRPr lang="en-GB" sz="2400" dirty="0">
              <a:latin typeface="+mn-lt"/>
            </a:endParaRPr>
          </a:p>
        </p:txBody>
      </p:sp>
      <p:sp>
        <p:nvSpPr>
          <p:cNvPr id="10" name="Podnadpis 9">
            <a:extLst>
              <a:ext uri="{FF2B5EF4-FFF2-40B4-BE49-F238E27FC236}">
                <a16:creationId xmlns:a16="http://schemas.microsoft.com/office/drawing/2014/main" id="{6F3486E1-D4AD-479A-A5DB-1B03BB074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795" y="1269390"/>
            <a:ext cx="5323303" cy="2672889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800" b="1" dirty="0"/>
              <a:t>Hluboká část </a:t>
            </a:r>
            <a:r>
              <a:rPr lang="cs-CZ" sz="1800" dirty="0"/>
              <a:t>stabilizuje pohyb hlezenního kloubu</a:t>
            </a:r>
          </a:p>
          <a:p>
            <a:pPr marL="342900" indent="-342900" algn="l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800" dirty="0"/>
              <a:t>Umožňuje translaci kolem mediálního kotníku</a:t>
            </a:r>
          </a:p>
          <a:p>
            <a:pPr marL="342900" indent="-342900" algn="l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800" dirty="0"/>
              <a:t>Správná funkce zatěžuje kloubní plochu těla </a:t>
            </a:r>
            <a:r>
              <a:rPr lang="cs-CZ" sz="1800" dirty="0" err="1"/>
              <a:t>talu</a:t>
            </a:r>
            <a:endParaRPr lang="cs-CZ" sz="1800" dirty="0"/>
          </a:p>
          <a:p>
            <a:pPr marL="342900" indent="-342900" algn="l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800" dirty="0"/>
              <a:t>Při poruše funkce se ztrácí funkce mediálního kotníku jako pivotu</a:t>
            </a:r>
          </a:p>
          <a:p>
            <a:pPr marL="342900" indent="-342900" algn="l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800" dirty="0"/>
              <a:t>Zátěž chrupavky hlezenní kosti se přenáší na menší plochu laterálně</a:t>
            </a:r>
          </a:p>
          <a:p>
            <a:pPr marL="342900" indent="-342900" algn="l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cs-CZ" sz="1800" dirty="0"/>
          </a:p>
        </p:txBody>
      </p:sp>
      <p:sp>
        <p:nvSpPr>
          <p:cNvPr id="11" name="Šipka: dolů 10">
            <a:extLst>
              <a:ext uri="{FF2B5EF4-FFF2-40B4-BE49-F238E27FC236}">
                <a16:creationId xmlns:a16="http://schemas.microsoft.com/office/drawing/2014/main" id="{96CAF77F-4BBE-4565-BFB2-FF8B4CDE820E}"/>
              </a:ext>
            </a:extLst>
          </p:cNvPr>
          <p:cNvSpPr/>
          <p:nvPr/>
        </p:nvSpPr>
        <p:spPr>
          <a:xfrm rot="12881931">
            <a:off x="6425040" y="5460278"/>
            <a:ext cx="224590" cy="549625"/>
          </a:xfrm>
          <a:prstGeom prst="downArrow">
            <a:avLst>
              <a:gd name="adj1" fmla="val 50000"/>
              <a:gd name="adj2" fmla="val 8928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Obrázek 1" descr="Obsah obrázku jídlo&#10;&#10;Popis byl vytvořen automaticky">
            <a:extLst>
              <a:ext uri="{FF2B5EF4-FFF2-40B4-BE49-F238E27FC236}">
                <a16:creationId xmlns:a16="http://schemas.microsoft.com/office/drawing/2014/main" id="{39499EE2-8B5D-8612-75B2-AD31BE892F0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9" t="13827" r="14357" b="19455"/>
          <a:stretch/>
        </p:blipFill>
        <p:spPr>
          <a:xfrm>
            <a:off x="5724337" y="3705167"/>
            <a:ext cx="3290464" cy="302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75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>
            <a:extLst>
              <a:ext uri="{FF2B5EF4-FFF2-40B4-BE49-F238E27FC236}">
                <a16:creationId xmlns:a16="http://schemas.microsoft.com/office/drawing/2014/main" id="{5EB5B32F-9DAB-4396-B8EA-98AFF04DBE83}"/>
              </a:ext>
            </a:extLst>
          </p:cNvPr>
          <p:cNvGrpSpPr/>
          <p:nvPr/>
        </p:nvGrpSpPr>
        <p:grpSpPr>
          <a:xfrm>
            <a:off x="8473040" y="3694727"/>
            <a:ext cx="5400" cy="10800"/>
            <a:chOff x="8473040" y="3694727"/>
            <a:chExt cx="5400" cy="1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7" name="Rukopis 6">
                  <a:extLst>
                    <a:ext uri="{FF2B5EF4-FFF2-40B4-BE49-F238E27FC236}">
                      <a16:creationId xmlns:a16="http://schemas.microsoft.com/office/drawing/2014/main" id="{6477F9DE-1012-4EB5-B9B9-6E7FADAD120F}"/>
                    </a:ext>
                  </a:extLst>
                </p14:cNvPr>
                <p14:cNvContentPartPr/>
                <p14:nvPr/>
              </p14:nvContentPartPr>
              <p14:xfrm>
                <a:off x="8473040" y="3705167"/>
                <a:ext cx="360" cy="360"/>
              </p14:xfrm>
            </p:contentPart>
          </mc:Choice>
          <mc:Fallback xmlns="">
            <p:pic>
              <p:nvPicPr>
                <p:cNvPr id="7" name="Rukopis 6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6477F9DE-1012-4EB5-B9B9-6E7FADAD120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464040" y="369616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Rukopis 7">
                  <a:extLst>
                    <a:ext uri="{FF2B5EF4-FFF2-40B4-BE49-F238E27FC236}">
                      <a16:creationId xmlns:a16="http://schemas.microsoft.com/office/drawing/2014/main" id="{45106B14-3552-4230-B3DD-F92307716D68}"/>
                    </a:ext>
                  </a:extLst>
                </p14:cNvPr>
                <p14:cNvContentPartPr/>
                <p14:nvPr/>
              </p14:nvContentPartPr>
              <p14:xfrm>
                <a:off x="8473040" y="3694727"/>
                <a:ext cx="5400" cy="10800"/>
              </p14:xfrm>
            </p:contentPart>
          </mc:Choice>
          <mc:Fallback xmlns="">
            <p:pic>
              <p:nvPicPr>
                <p:cNvPr id="8" name="Rukopis 7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45106B14-3552-4230-B3DD-F92307716D6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464040" y="3686087"/>
                  <a:ext cx="23040" cy="284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" name="Nadpis 4">
            <a:extLst>
              <a:ext uri="{FF2B5EF4-FFF2-40B4-BE49-F238E27FC236}">
                <a16:creationId xmlns:a16="http://schemas.microsoft.com/office/drawing/2014/main" id="{A6B1337C-0F1E-4A34-844B-C24092442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8154" y="580185"/>
            <a:ext cx="7772400" cy="422821"/>
          </a:xfrm>
        </p:spPr>
        <p:txBody>
          <a:bodyPr>
            <a:normAutofit/>
          </a:bodyPr>
          <a:lstStyle/>
          <a:p>
            <a:pPr algn="l"/>
            <a:r>
              <a:rPr lang="cs-CZ" sz="2400" dirty="0"/>
              <a:t>Biomechanika lig. deltoideum</a:t>
            </a:r>
            <a:endParaRPr lang="en-GB" sz="2400" dirty="0"/>
          </a:p>
        </p:txBody>
      </p:sp>
      <p:pic>
        <p:nvPicPr>
          <p:cNvPr id="3" name="Obrázek 2" descr="Obsah obrázku socha, perokresba&#10;&#10;Popis byl vytvořen automaticky">
            <a:extLst>
              <a:ext uri="{FF2B5EF4-FFF2-40B4-BE49-F238E27FC236}">
                <a16:creationId xmlns:a16="http://schemas.microsoft.com/office/drawing/2014/main" id="{A68C05F1-92A7-44E9-A55D-8D462116F2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4" y="3860288"/>
            <a:ext cx="3340130" cy="315283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F4D02B4-70CC-44F5-93F9-606968CE2B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7025" r="36476" b="34001"/>
          <a:stretch/>
        </p:blipFill>
        <p:spPr>
          <a:xfrm>
            <a:off x="2247716" y="2795928"/>
            <a:ext cx="1983922" cy="1992369"/>
          </a:xfrm>
          <a:prstGeom prst="rect">
            <a:avLst/>
          </a:prstGeom>
        </p:spPr>
      </p:pic>
      <p:pic>
        <p:nvPicPr>
          <p:cNvPr id="15" name="Obrázek 14" descr="Obsah obrázku socha, perokresba&#10;&#10;Popis byl vytvořen automaticky">
            <a:extLst>
              <a:ext uri="{FF2B5EF4-FFF2-40B4-BE49-F238E27FC236}">
                <a16:creationId xmlns:a16="http://schemas.microsoft.com/office/drawing/2014/main" id="{D8B4631C-11D9-45C6-AF15-80FF3505F8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38" y="2783965"/>
            <a:ext cx="4246802" cy="4008664"/>
          </a:xfrm>
          <a:prstGeom prst="rect">
            <a:avLst/>
          </a:prstGeom>
        </p:spPr>
      </p:pic>
      <p:sp>
        <p:nvSpPr>
          <p:cNvPr id="18" name="Podnadpis 9">
            <a:extLst>
              <a:ext uri="{FF2B5EF4-FFF2-40B4-BE49-F238E27FC236}">
                <a16:creationId xmlns:a16="http://schemas.microsoft.com/office/drawing/2014/main" id="{0E91DAA3-E3C4-4D03-9795-651AB05F509F}"/>
              </a:ext>
            </a:extLst>
          </p:cNvPr>
          <p:cNvSpPr txBox="1">
            <a:spLocks/>
          </p:cNvSpPr>
          <p:nvPr/>
        </p:nvSpPr>
        <p:spPr>
          <a:xfrm>
            <a:off x="665560" y="1216184"/>
            <a:ext cx="8134824" cy="2672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800" dirty="0"/>
              <a:t>Traumatická příčná trhlina lig. deltoideum, typická pro zlomeniny hlezna</a:t>
            </a:r>
          </a:p>
          <a:p>
            <a:pPr marL="342900" indent="-342900" algn="l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800" dirty="0"/>
              <a:t>Postihuje </a:t>
            </a:r>
            <a:r>
              <a:rPr lang="cs-CZ" sz="1800" b="1" dirty="0"/>
              <a:t>pouze hlubokou </a:t>
            </a:r>
            <a:r>
              <a:rPr lang="cs-CZ" sz="1800" dirty="0"/>
              <a:t>část nebo </a:t>
            </a:r>
            <a:r>
              <a:rPr lang="cs-CZ" sz="1800" b="1" dirty="0"/>
              <a:t>obě části lig. deltoideum </a:t>
            </a:r>
            <a:r>
              <a:rPr lang="cs-CZ" sz="1800" dirty="0"/>
              <a:t>a je příčinou mediální </a:t>
            </a:r>
            <a:r>
              <a:rPr lang="cs-CZ" sz="1800" dirty="0" err="1"/>
              <a:t>peritalární</a:t>
            </a:r>
            <a:r>
              <a:rPr lang="cs-CZ" sz="1800" dirty="0"/>
              <a:t> nestability (</a:t>
            </a:r>
            <a:r>
              <a:rPr lang="cs-CZ" sz="1800" b="1" dirty="0" err="1"/>
              <a:t>medial</a:t>
            </a:r>
            <a:r>
              <a:rPr lang="cs-CZ" sz="1800" b="1" dirty="0"/>
              <a:t> </a:t>
            </a:r>
            <a:r>
              <a:rPr lang="cs-CZ" sz="1800" b="1" dirty="0" err="1"/>
              <a:t>peritalar</a:t>
            </a:r>
            <a:r>
              <a:rPr lang="cs-CZ" sz="1800" b="1" dirty="0"/>
              <a:t> instability)</a:t>
            </a:r>
          </a:p>
          <a:p>
            <a:pPr marL="342900" indent="-342900" algn="l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2627114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920</Words>
  <Application>Microsoft Office PowerPoint</Application>
  <PresentationFormat>Předvádění na obrazovce (4:3)</PresentationFormat>
  <Paragraphs>164</Paragraphs>
  <Slides>29</Slides>
  <Notes>11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Motiv Office</vt:lpstr>
      <vt:lpstr>    Degenerace kloubů zadní nohy  Patofyziologie a anatomie  </vt:lpstr>
      <vt:lpstr>Degenerace kloubů zadní nohy</vt:lpstr>
      <vt:lpstr>Hlezenní kloub</vt:lpstr>
      <vt:lpstr>Dolní kloub zánártní</vt:lpstr>
      <vt:lpstr>Dolní kloub zánártní</vt:lpstr>
      <vt:lpstr>Prezentace aplikace PowerPoint</vt:lpstr>
      <vt:lpstr>Biomechanika lig. deltoideum</vt:lpstr>
      <vt:lpstr>Biomechanika lig. deltoideum </vt:lpstr>
      <vt:lpstr>Biomechanika lig. deltoideum</vt:lpstr>
      <vt:lpstr>Biomechanika lig. deltoideum</vt:lpstr>
      <vt:lpstr>Prezentace aplikace PowerPoint</vt:lpstr>
      <vt:lpstr>Prezentace aplikace PowerPoint</vt:lpstr>
      <vt:lpstr>Plochonoží</vt:lpstr>
      <vt:lpstr>Plochonoží</vt:lpstr>
      <vt:lpstr>Plochonoží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CT</vt:lpstr>
      <vt:lpstr>Prezentace aplikace PowerPoint</vt:lpstr>
      <vt:lpstr>Prezentace aplikace PowerPoint</vt:lpstr>
      <vt:lpstr>Prezentace aplikace PowerPoint</vt:lpstr>
      <vt:lpstr>Prezentace aplikace PowerPoint</vt:lpstr>
      <vt:lpstr>Artrodézy</vt:lpstr>
      <vt:lpstr>Artrodézy</vt:lpstr>
      <vt:lpstr>Závěr</vt:lpstr>
      <vt:lpstr>Děkuji za vaší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Rastislav Hromádka</dc:creator>
  <cp:lastModifiedBy>Rastislav Hromádka</cp:lastModifiedBy>
  <cp:revision>11</cp:revision>
  <dcterms:created xsi:type="dcterms:W3CDTF">2017-10-01T19:14:15Z</dcterms:created>
  <dcterms:modified xsi:type="dcterms:W3CDTF">2025-11-21T21:52:15Z</dcterms:modified>
</cp:coreProperties>
</file>