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8" r:id="rId2"/>
    <p:sldId id="427" r:id="rId3"/>
    <p:sldId id="415" r:id="rId4"/>
    <p:sldId id="429" r:id="rId5"/>
    <p:sldId id="430" r:id="rId6"/>
    <p:sldId id="416" r:id="rId7"/>
    <p:sldId id="279" r:id="rId8"/>
    <p:sldId id="280" r:id="rId9"/>
    <p:sldId id="276" r:id="rId10"/>
    <p:sldId id="431" r:id="rId11"/>
    <p:sldId id="395" r:id="rId12"/>
    <p:sldId id="401" r:id="rId13"/>
    <p:sldId id="391" r:id="rId14"/>
    <p:sldId id="262" r:id="rId15"/>
    <p:sldId id="263" r:id="rId16"/>
    <p:sldId id="264" r:id="rId17"/>
    <p:sldId id="265" r:id="rId18"/>
    <p:sldId id="266" r:id="rId19"/>
    <p:sldId id="270" r:id="rId20"/>
    <p:sldId id="286" r:id="rId21"/>
    <p:sldId id="432" r:id="rId22"/>
    <p:sldId id="285" r:id="rId23"/>
    <p:sldId id="42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B0711-9CAB-482C-B98D-81B4F779A253}" v="153" dt="2025-11-21T18:24:07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tislav Hromádka" userId="96dd5df9609ee763" providerId="LiveId" clId="{E8779457-608A-47CA-A523-C7D1B6AA51C5}"/>
    <pc:docChg chg="undo custSel addSld delSld modSld sldOrd modMainMaster">
      <pc:chgData name="Rastislav Hromádka" userId="96dd5df9609ee763" providerId="LiveId" clId="{E8779457-608A-47CA-A523-C7D1B6AA51C5}" dt="2025-11-21T18:25:25.998" v="2070" actId="478"/>
      <pc:docMkLst>
        <pc:docMk/>
      </pc:docMkLst>
      <pc:sldChg chg="addSp delSp modSp add mod">
        <pc:chgData name="Rastislav Hromádka" userId="96dd5df9609ee763" providerId="LiveId" clId="{E8779457-608A-47CA-A523-C7D1B6AA51C5}" dt="2025-11-21T17:21:00.129" v="1368" actId="20577"/>
        <pc:sldMkLst>
          <pc:docMk/>
          <pc:sldMk cId="1593310342" sldId="262"/>
        </pc:sldMkLst>
        <pc:spChg chg="del">
          <ac:chgData name="Rastislav Hromádka" userId="96dd5df9609ee763" providerId="LiveId" clId="{E8779457-608A-47CA-A523-C7D1B6AA51C5}" dt="2025-11-20T19:21:15.011" v="954" actId="478"/>
          <ac:spMkLst>
            <pc:docMk/>
            <pc:sldMk cId="1593310342" sldId="262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0T19:22:05.590" v="973" actId="113"/>
          <ac:spMkLst>
            <pc:docMk/>
            <pc:sldMk cId="1593310342" sldId="262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21:18.505" v="955" actId="478"/>
          <ac:spMkLst>
            <pc:docMk/>
            <pc:sldMk cId="1593310342" sldId="262"/>
            <ac:spMk id="6" creationId="{9256EF7B-33B7-A476-4F98-35FE8F3887F1}"/>
          </ac:spMkLst>
        </pc:spChg>
        <pc:spChg chg="add mod">
          <ac:chgData name="Rastislav Hromádka" userId="96dd5df9609ee763" providerId="LiveId" clId="{E8779457-608A-47CA-A523-C7D1B6AA51C5}" dt="2025-11-21T17:21:00.129" v="1368" actId="20577"/>
          <ac:spMkLst>
            <pc:docMk/>
            <pc:sldMk cId="1593310342" sldId="262"/>
            <ac:spMk id="10" creationId="{166333E2-5048-EBBA-A5FA-DD3A829575CA}"/>
          </ac:spMkLst>
        </pc:spChg>
        <pc:picChg chg="mod">
          <ac:chgData name="Rastislav Hromádka" userId="96dd5df9609ee763" providerId="LiveId" clId="{E8779457-608A-47CA-A523-C7D1B6AA51C5}" dt="2025-11-20T19:21:55.920" v="967" actId="1076"/>
          <ac:picMkLst>
            <pc:docMk/>
            <pc:sldMk cId="1593310342" sldId="262"/>
            <ac:picMk id="5" creationId="{0EA9EA95-D714-448F-8A4F-9F722D197404}"/>
          </ac:picMkLst>
        </pc:picChg>
      </pc:sldChg>
      <pc:sldChg chg="addSp delSp modSp add mod modAnim">
        <pc:chgData name="Rastislav Hromádka" userId="96dd5df9609ee763" providerId="LiveId" clId="{E8779457-608A-47CA-A523-C7D1B6AA51C5}" dt="2025-11-21T17:21:14.728" v="1370"/>
        <pc:sldMkLst>
          <pc:docMk/>
          <pc:sldMk cId="1094915491" sldId="263"/>
        </pc:sldMkLst>
        <pc:spChg chg="del">
          <ac:chgData name="Rastislav Hromádka" userId="96dd5df9609ee763" providerId="LiveId" clId="{E8779457-608A-47CA-A523-C7D1B6AA51C5}" dt="2025-11-20T19:27:52.036" v="974" actId="478"/>
          <ac:spMkLst>
            <pc:docMk/>
            <pc:sldMk cId="1094915491" sldId="263"/>
            <ac:spMk id="2" creationId="{13453337-C9C0-45B4-895A-7408422F1146}"/>
          </ac:spMkLst>
        </pc:spChg>
        <pc:spChg chg="add mod">
          <ac:chgData name="Rastislav Hromádka" userId="96dd5df9609ee763" providerId="LiveId" clId="{E8779457-608A-47CA-A523-C7D1B6AA51C5}" dt="2025-11-21T17:21:14.728" v="1370"/>
          <ac:spMkLst>
            <pc:docMk/>
            <pc:sldMk cId="1094915491" sldId="263"/>
            <ac:spMk id="2" creationId="{77FE668C-B2E6-8568-71FA-D5191E17E7A3}"/>
          </ac:spMkLst>
        </pc:spChg>
        <pc:spChg chg="mod">
          <ac:chgData name="Rastislav Hromádka" userId="96dd5df9609ee763" providerId="LiveId" clId="{E8779457-608A-47CA-A523-C7D1B6AA51C5}" dt="2025-11-20T19:29:09.888" v="983" actId="1076"/>
          <ac:spMkLst>
            <pc:docMk/>
            <pc:sldMk cId="1094915491" sldId="263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27:54.607" v="975" actId="478"/>
          <ac:spMkLst>
            <pc:docMk/>
            <pc:sldMk cId="1094915491" sldId="263"/>
            <ac:spMk id="5" creationId="{CFC3E659-DAB5-B1C1-FB42-51485E26A526}"/>
          </ac:spMkLst>
        </pc:spChg>
        <pc:spChg chg="add del mod">
          <ac:chgData name="Rastislav Hromádka" userId="96dd5df9609ee763" providerId="LiveId" clId="{E8779457-608A-47CA-A523-C7D1B6AA51C5}" dt="2025-11-21T17:21:14.220" v="1369" actId="478"/>
          <ac:spMkLst>
            <pc:docMk/>
            <pc:sldMk cId="1094915491" sldId="263"/>
            <ac:spMk id="10" creationId="{3FEF1C05-253B-5C6F-0CEC-B198CDA63408}"/>
          </ac:spMkLst>
        </pc:spChg>
        <pc:spChg chg="add mod">
          <ac:chgData name="Rastislav Hromádka" userId="96dd5df9609ee763" providerId="LiveId" clId="{E8779457-608A-47CA-A523-C7D1B6AA51C5}" dt="2025-11-20T19:33:55.877" v="998" actId="208"/>
          <ac:spMkLst>
            <pc:docMk/>
            <pc:sldMk cId="1094915491" sldId="263"/>
            <ac:spMk id="12" creationId="{D1CE8103-B2A7-5779-50AD-C1B2FAE8C751}"/>
          </ac:spMkLst>
        </pc:spChg>
        <pc:spChg chg="add mod">
          <ac:chgData name="Rastislav Hromádka" userId="96dd5df9609ee763" providerId="LiveId" clId="{E8779457-608A-47CA-A523-C7D1B6AA51C5}" dt="2025-11-20T19:35:04.251" v="1010" actId="1076"/>
          <ac:spMkLst>
            <pc:docMk/>
            <pc:sldMk cId="1094915491" sldId="263"/>
            <ac:spMk id="13" creationId="{A71CF51A-98B6-ACF0-49EF-50843BD830C5}"/>
          </ac:spMkLst>
        </pc:spChg>
        <pc:spChg chg="add mod">
          <ac:chgData name="Rastislav Hromádka" userId="96dd5df9609ee763" providerId="LiveId" clId="{E8779457-608A-47CA-A523-C7D1B6AA51C5}" dt="2025-11-20T19:35:11.814" v="1012" actId="1076"/>
          <ac:spMkLst>
            <pc:docMk/>
            <pc:sldMk cId="1094915491" sldId="263"/>
            <ac:spMk id="14" creationId="{7231E370-7E39-2547-0528-E7DD31EB3EF4}"/>
          </ac:spMkLst>
        </pc:spChg>
        <pc:spChg chg="add mod">
          <ac:chgData name="Rastislav Hromádka" userId="96dd5df9609ee763" providerId="LiveId" clId="{E8779457-608A-47CA-A523-C7D1B6AA51C5}" dt="2025-11-20T19:35:36.363" v="1020" actId="1076"/>
          <ac:spMkLst>
            <pc:docMk/>
            <pc:sldMk cId="1094915491" sldId="263"/>
            <ac:spMk id="15" creationId="{A1221A09-E4CA-A38B-E873-730478C3BFCF}"/>
          </ac:spMkLst>
        </pc:spChg>
        <pc:spChg chg="add mod">
          <ac:chgData name="Rastislav Hromádka" userId="96dd5df9609ee763" providerId="LiveId" clId="{E8779457-608A-47CA-A523-C7D1B6AA51C5}" dt="2025-11-20T19:35:42.457" v="1022" actId="1076"/>
          <ac:spMkLst>
            <pc:docMk/>
            <pc:sldMk cId="1094915491" sldId="263"/>
            <ac:spMk id="16" creationId="{B30896FD-AB13-3304-2EED-DF2BB5682098}"/>
          </ac:spMkLst>
        </pc:spChg>
        <pc:spChg chg="add mod">
          <ac:chgData name="Rastislav Hromádka" userId="96dd5df9609ee763" providerId="LiveId" clId="{E8779457-608A-47CA-A523-C7D1B6AA51C5}" dt="2025-11-20T19:35:52.936" v="1027" actId="1076"/>
          <ac:spMkLst>
            <pc:docMk/>
            <pc:sldMk cId="1094915491" sldId="263"/>
            <ac:spMk id="17" creationId="{926E7F9C-ACA5-1190-C658-CAA25CBCB5E8}"/>
          </ac:spMkLst>
        </pc:spChg>
        <pc:picChg chg="add mod modCrop">
          <ac:chgData name="Rastislav Hromádka" userId="96dd5df9609ee763" providerId="LiveId" clId="{E8779457-608A-47CA-A523-C7D1B6AA51C5}" dt="2025-11-20T19:33:16.963" v="994" actId="1076"/>
          <ac:picMkLst>
            <pc:docMk/>
            <pc:sldMk cId="1094915491" sldId="263"/>
            <ac:picMk id="11" creationId="{FCD3E60A-D830-62B7-D677-110FB42678F5}"/>
          </ac:picMkLst>
        </pc:picChg>
      </pc:sldChg>
      <pc:sldChg chg="addSp delSp modSp add mod">
        <pc:chgData name="Rastislav Hromádka" userId="96dd5df9609ee763" providerId="LiveId" clId="{E8779457-608A-47CA-A523-C7D1B6AA51C5}" dt="2025-11-21T17:23:20.978" v="1371" actId="113"/>
        <pc:sldMkLst>
          <pc:docMk/>
          <pc:sldMk cId="3616763835" sldId="264"/>
        </pc:sldMkLst>
        <pc:spChg chg="del">
          <ac:chgData name="Rastislav Hromádka" userId="96dd5df9609ee763" providerId="LiveId" clId="{E8779457-608A-47CA-A523-C7D1B6AA51C5}" dt="2025-11-20T19:28:43.786" v="977" actId="478"/>
          <ac:spMkLst>
            <pc:docMk/>
            <pc:sldMk cId="3616763835" sldId="264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7:23:20.978" v="1371" actId="113"/>
          <ac:spMkLst>
            <pc:docMk/>
            <pc:sldMk cId="3616763835" sldId="264"/>
            <ac:spMk id="3" creationId="{E34FE2AA-2DA0-4465-8D9E-FCBEDF600489}"/>
          </ac:spMkLst>
        </pc:spChg>
        <pc:spChg chg="mod">
          <ac:chgData name="Rastislav Hromádka" userId="96dd5df9609ee763" providerId="LiveId" clId="{E8779457-608A-47CA-A523-C7D1B6AA51C5}" dt="2025-11-20T19:29:00.558" v="982" actId="1076"/>
          <ac:spMkLst>
            <pc:docMk/>
            <pc:sldMk cId="3616763835" sldId="264"/>
            <ac:spMk id="4" creationId="{277A43EF-12DD-48CB-84A0-5F46F4E5139C}"/>
          </ac:spMkLst>
        </pc:spChg>
        <pc:spChg chg="add del mod">
          <ac:chgData name="Rastislav Hromádka" userId="96dd5df9609ee763" providerId="LiveId" clId="{E8779457-608A-47CA-A523-C7D1B6AA51C5}" dt="2025-11-20T19:28:46.264" v="978" actId="478"/>
          <ac:spMkLst>
            <pc:docMk/>
            <pc:sldMk cId="3616763835" sldId="264"/>
            <ac:spMk id="10" creationId="{877A6D56-D926-E020-EAF4-8416817B9074}"/>
          </ac:spMkLst>
        </pc:spChg>
        <pc:spChg chg="add mod">
          <ac:chgData name="Rastislav Hromádka" userId="96dd5df9609ee763" providerId="LiveId" clId="{E8779457-608A-47CA-A523-C7D1B6AA51C5}" dt="2025-11-20T19:28:46.716" v="979"/>
          <ac:spMkLst>
            <pc:docMk/>
            <pc:sldMk cId="3616763835" sldId="264"/>
            <ac:spMk id="11" creationId="{05B33345-8FAA-44AE-03C7-257960103803}"/>
          </ac:spMkLst>
        </pc:spChg>
        <pc:picChg chg="mod">
          <ac:chgData name="Rastislav Hromádka" userId="96dd5df9609ee763" providerId="LiveId" clId="{E8779457-608A-47CA-A523-C7D1B6AA51C5}" dt="2025-11-20T19:28:54.463" v="981" actId="1076"/>
          <ac:picMkLst>
            <pc:docMk/>
            <pc:sldMk cId="3616763835" sldId="264"/>
            <ac:picMk id="6" creationId="{39F5BCFD-0EF9-4BB4-9517-F3A297F891B2}"/>
          </ac:picMkLst>
        </pc:picChg>
      </pc:sldChg>
      <pc:sldChg chg="addSp delSp modSp add mod">
        <pc:chgData name="Rastislav Hromádka" userId="96dd5df9609ee763" providerId="LiveId" clId="{E8779457-608A-47CA-A523-C7D1B6AA51C5}" dt="2025-11-21T17:51:54.845" v="1372" actId="21"/>
        <pc:sldMkLst>
          <pc:docMk/>
          <pc:sldMk cId="3701388601" sldId="265"/>
        </pc:sldMkLst>
        <pc:spChg chg="del">
          <ac:chgData name="Rastislav Hromádka" userId="96dd5df9609ee763" providerId="LiveId" clId="{E8779457-608A-47CA-A523-C7D1B6AA51C5}" dt="2025-11-20T19:37:56.434" v="1034" actId="478"/>
          <ac:spMkLst>
            <pc:docMk/>
            <pc:sldMk cId="3701388601" sldId="265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7:51:54.845" v="1372" actId="21"/>
          <ac:spMkLst>
            <pc:docMk/>
            <pc:sldMk cId="3701388601" sldId="265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37:59.128" v="1035" actId="478"/>
          <ac:spMkLst>
            <pc:docMk/>
            <pc:sldMk cId="3701388601" sldId="265"/>
            <ac:spMk id="11" creationId="{C54F014F-F673-295D-000B-D0D1D4528474}"/>
          </ac:spMkLst>
        </pc:spChg>
        <pc:spChg chg="add mod">
          <ac:chgData name="Rastislav Hromádka" userId="96dd5df9609ee763" providerId="LiveId" clId="{E8779457-608A-47CA-A523-C7D1B6AA51C5}" dt="2025-11-20T19:37:59.495" v="1036"/>
          <ac:spMkLst>
            <pc:docMk/>
            <pc:sldMk cId="3701388601" sldId="265"/>
            <ac:spMk id="12" creationId="{3B992EE8-3169-CC77-FD1E-83C9FA0E1B87}"/>
          </ac:spMkLst>
        </pc:spChg>
      </pc:sldChg>
      <pc:sldChg chg="addSp delSp modSp add mod">
        <pc:chgData name="Rastislav Hromádka" userId="96dd5df9609ee763" providerId="LiveId" clId="{E8779457-608A-47CA-A523-C7D1B6AA51C5}" dt="2025-11-21T17:52:08.265" v="1377" actId="20577"/>
        <pc:sldMkLst>
          <pc:docMk/>
          <pc:sldMk cId="3640436308" sldId="266"/>
        </pc:sldMkLst>
        <pc:spChg chg="del">
          <ac:chgData name="Rastislav Hromádka" userId="96dd5df9609ee763" providerId="LiveId" clId="{E8779457-608A-47CA-A523-C7D1B6AA51C5}" dt="2025-11-20T19:38:05.036" v="1037" actId="478"/>
          <ac:spMkLst>
            <pc:docMk/>
            <pc:sldMk cId="3640436308" sldId="266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7:52:08.265" v="1377" actId="20577"/>
          <ac:spMkLst>
            <pc:docMk/>
            <pc:sldMk cId="3640436308" sldId="266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38:07.768" v="1038" actId="478"/>
          <ac:spMkLst>
            <pc:docMk/>
            <pc:sldMk cId="3640436308" sldId="266"/>
            <ac:spMk id="10" creationId="{5E5B2B88-6511-FBAD-6214-5A9E5F049FD4}"/>
          </ac:spMkLst>
        </pc:spChg>
        <pc:spChg chg="add mod">
          <ac:chgData name="Rastislav Hromádka" userId="96dd5df9609ee763" providerId="LiveId" clId="{E8779457-608A-47CA-A523-C7D1B6AA51C5}" dt="2025-11-20T19:38:08.170" v="1039"/>
          <ac:spMkLst>
            <pc:docMk/>
            <pc:sldMk cId="3640436308" sldId="266"/>
            <ac:spMk id="11" creationId="{6DE21C91-61BE-7F46-18D0-030B4F4BFE67}"/>
          </ac:spMkLst>
        </pc:spChg>
      </pc:sldChg>
      <pc:sldChg chg="add del">
        <pc:chgData name="Rastislav Hromádka" userId="96dd5df9609ee763" providerId="LiveId" clId="{E8779457-608A-47CA-A523-C7D1B6AA51C5}" dt="2025-11-20T19:39:45.092" v="1051" actId="47"/>
        <pc:sldMkLst>
          <pc:docMk/>
          <pc:sldMk cId="631905249" sldId="267"/>
        </pc:sldMkLst>
      </pc:sldChg>
      <pc:sldChg chg="add del">
        <pc:chgData name="Rastislav Hromádka" userId="96dd5df9609ee763" providerId="LiveId" clId="{E8779457-608A-47CA-A523-C7D1B6AA51C5}" dt="2025-11-20T19:38:20.643" v="1040" actId="47"/>
        <pc:sldMkLst>
          <pc:docMk/>
          <pc:sldMk cId="3563206571" sldId="269"/>
        </pc:sldMkLst>
      </pc:sldChg>
      <pc:sldChg chg="addSp delSp modSp add mod">
        <pc:chgData name="Rastislav Hromádka" userId="96dd5df9609ee763" providerId="LiveId" clId="{E8779457-608A-47CA-A523-C7D1B6AA51C5}" dt="2025-11-20T19:41:13.464" v="1055" actId="1076"/>
        <pc:sldMkLst>
          <pc:docMk/>
          <pc:sldMk cId="1408759761" sldId="270"/>
        </pc:sldMkLst>
        <pc:spChg chg="del">
          <ac:chgData name="Rastislav Hromádka" userId="96dd5df9609ee763" providerId="LiveId" clId="{E8779457-608A-47CA-A523-C7D1B6AA51C5}" dt="2025-11-20T19:38:35.995" v="1041" actId="478"/>
          <ac:spMkLst>
            <pc:docMk/>
            <pc:sldMk cId="1408759761" sldId="270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0T19:38:44.123" v="1044" actId="1076"/>
          <ac:spMkLst>
            <pc:docMk/>
            <pc:sldMk cId="1408759761" sldId="270"/>
            <ac:spMk id="3" creationId="{E34FE2AA-2DA0-4465-8D9E-FCBEDF600489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6" creationId="{C18EE381-1702-4B06-BD6B-1375EAE93960}"/>
          </ac:spMkLst>
        </pc:spChg>
        <pc:spChg chg="add del mod">
          <ac:chgData name="Rastislav Hromádka" userId="96dd5df9609ee763" providerId="LiveId" clId="{E8779457-608A-47CA-A523-C7D1B6AA51C5}" dt="2025-11-20T19:38:38.808" v="1042" actId="478"/>
          <ac:spMkLst>
            <pc:docMk/>
            <pc:sldMk cId="1408759761" sldId="270"/>
            <ac:spMk id="11" creationId="{A213B087-D2CC-4268-D2D5-B02A9C0246B0}"/>
          </ac:spMkLst>
        </pc:spChg>
        <pc:spChg chg="add mod">
          <ac:chgData name="Rastislav Hromádka" userId="96dd5df9609ee763" providerId="LiveId" clId="{E8779457-608A-47CA-A523-C7D1B6AA51C5}" dt="2025-11-20T19:38:39.640" v="1043"/>
          <ac:spMkLst>
            <pc:docMk/>
            <pc:sldMk cId="1408759761" sldId="270"/>
            <ac:spMk id="12" creationId="{FF516537-9CA0-CE70-44E7-6D86BC77464B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14" creationId="{E163E010-BA3D-4CF9-9C5F-BE1F7DD0396C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15" creationId="{9F8452CF-1A16-4F46-9BF3-82BE7BD228AE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21" creationId="{A9D2FB9C-7C34-45BF-BF4A-77FB4CC25136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23" creationId="{6045B639-F430-40A0-9974-31906D13FB39}"/>
          </ac:spMkLst>
        </pc:spChg>
        <pc:spChg chg="mod">
          <ac:chgData name="Rastislav Hromádka" userId="96dd5df9609ee763" providerId="LiveId" clId="{E8779457-608A-47CA-A523-C7D1B6AA51C5}" dt="2025-11-20T19:39:00.223" v="1047" actId="1076"/>
          <ac:spMkLst>
            <pc:docMk/>
            <pc:sldMk cId="1408759761" sldId="270"/>
            <ac:spMk id="25" creationId="{DC5F591D-BBDE-4A5D-AF74-27A477C32D7A}"/>
          </ac:spMkLst>
        </pc:spChg>
        <pc:grpChg chg="mod">
          <ac:chgData name="Rastislav Hromádka" userId="96dd5df9609ee763" providerId="LiveId" clId="{E8779457-608A-47CA-A523-C7D1B6AA51C5}" dt="2025-11-20T19:39:00.223" v="1047" actId="1076"/>
          <ac:grpSpMkLst>
            <pc:docMk/>
            <pc:sldMk cId="1408759761" sldId="270"/>
            <ac:grpSpMk id="9" creationId="{5EB5B32F-9DAB-4396-B8EA-98AFF04DBE83}"/>
          </ac:grpSpMkLst>
        </pc:grpChg>
        <pc:picChg chg="mod">
          <ac:chgData name="Rastislav Hromádka" userId="96dd5df9609ee763" providerId="LiveId" clId="{E8779457-608A-47CA-A523-C7D1B6AA51C5}" dt="2025-11-20T19:41:13.464" v="1055" actId="1076"/>
          <ac:picMkLst>
            <pc:docMk/>
            <pc:sldMk cId="1408759761" sldId="270"/>
            <ac:picMk id="4" creationId="{4B35CCCA-6EA8-4275-A141-8DD08FB147FE}"/>
          </ac:picMkLst>
        </pc:picChg>
        <pc:picChg chg="mod">
          <ac:chgData name="Rastislav Hromádka" userId="96dd5df9609ee763" providerId="LiveId" clId="{E8779457-608A-47CA-A523-C7D1B6AA51C5}" dt="2025-11-20T19:39:00.223" v="1047" actId="1076"/>
          <ac:picMkLst>
            <pc:docMk/>
            <pc:sldMk cId="1408759761" sldId="270"/>
            <ac:picMk id="5" creationId="{107C7E2E-5802-4E85-ABC9-00904F995718}"/>
          </ac:picMkLst>
        </pc:picChg>
      </pc:sldChg>
      <pc:sldChg chg="delSp modSp add mod">
        <pc:chgData name="Rastislav Hromádka" userId="96dd5df9609ee763" providerId="LiveId" clId="{E8779457-608A-47CA-A523-C7D1B6AA51C5}" dt="2025-11-21T18:25:25.998" v="2070" actId="478"/>
        <pc:sldMkLst>
          <pc:docMk/>
          <pc:sldMk cId="2253275710" sldId="276"/>
        </pc:sldMkLst>
        <pc:spChg chg="mod">
          <ac:chgData name="Rastislav Hromádka" userId="96dd5df9609ee763" providerId="LiveId" clId="{E8779457-608A-47CA-A523-C7D1B6AA51C5}" dt="2025-11-21T18:24:42.872" v="2068" actId="1076"/>
          <ac:spMkLst>
            <pc:docMk/>
            <pc:sldMk cId="2253275710" sldId="276"/>
            <ac:spMk id="3" creationId="{209720C4-ECAF-489A-B38A-81B96B925C5D}"/>
          </ac:spMkLst>
        </pc:spChg>
        <pc:spChg chg="mod">
          <ac:chgData name="Rastislav Hromádka" userId="96dd5df9609ee763" providerId="LiveId" clId="{E8779457-608A-47CA-A523-C7D1B6AA51C5}" dt="2025-11-21T18:24:49.765" v="2069" actId="14100"/>
          <ac:spMkLst>
            <pc:docMk/>
            <pc:sldMk cId="2253275710" sldId="276"/>
            <ac:spMk id="5" creationId="{F313567D-1A45-46A0-9042-68FA016D4D18}"/>
          </ac:spMkLst>
        </pc:spChg>
        <pc:spChg chg="mod">
          <ac:chgData name="Rastislav Hromádka" userId="96dd5df9609ee763" providerId="LiveId" clId="{E8779457-608A-47CA-A523-C7D1B6AA51C5}" dt="2025-11-21T18:24:42.872" v="2068" actId="1076"/>
          <ac:spMkLst>
            <pc:docMk/>
            <pc:sldMk cId="2253275710" sldId="276"/>
            <ac:spMk id="6" creationId="{68658C6C-518D-490B-B608-A7428A3A5EE7}"/>
          </ac:spMkLst>
        </pc:spChg>
        <pc:spChg chg="mod">
          <ac:chgData name="Rastislav Hromádka" userId="96dd5df9609ee763" providerId="LiveId" clId="{E8779457-608A-47CA-A523-C7D1B6AA51C5}" dt="2025-11-21T18:24:42.872" v="2068" actId="1076"/>
          <ac:spMkLst>
            <pc:docMk/>
            <pc:sldMk cId="2253275710" sldId="276"/>
            <ac:spMk id="7" creationId="{DD598D26-395B-40E6-8439-AED39E0C4296}"/>
          </ac:spMkLst>
        </pc:spChg>
        <pc:spChg chg="del mod">
          <ac:chgData name="Rastislav Hromádka" userId="96dd5df9609ee763" providerId="LiveId" clId="{E8779457-608A-47CA-A523-C7D1B6AA51C5}" dt="2025-11-21T18:25:25.998" v="2070" actId="478"/>
          <ac:spMkLst>
            <pc:docMk/>
            <pc:sldMk cId="2253275710" sldId="276"/>
            <ac:spMk id="8" creationId="{52B4D589-D657-46A3-AFF8-6BEB3A7B36A8}"/>
          </ac:spMkLst>
        </pc:spChg>
        <pc:spChg chg="mod">
          <ac:chgData name="Rastislav Hromádka" userId="96dd5df9609ee763" providerId="LiveId" clId="{E8779457-608A-47CA-A523-C7D1B6AA51C5}" dt="2025-11-21T18:24:42.872" v="2068" actId="1076"/>
          <ac:spMkLst>
            <pc:docMk/>
            <pc:sldMk cId="2253275710" sldId="276"/>
            <ac:spMk id="9" creationId="{D235F56D-58A1-4E89-90B0-69E64CB41BF1}"/>
          </ac:spMkLst>
        </pc:spChg>
        <pc:picChg chg="mod">
          <ac:chgData name="Rastislav Hromádka" userId="96dd5df9609ee763" providerId="LiveId" clId="{E8779457-608A-47CA-A523-C7D1B6AA51C5}" dt="2025-11-21T18:24:42.872" v="2068" actId="1076"/>
          <ac:picMkLst>
            <pc:docMk/>
            <pc:sldMk cId="2253275710" sldId="276"/>
            <ac:picMk id="2" creationId="{28BD5D23-AE2A-494F-A7E1-7BEC515F4655}"/>
          </ac:picMkLst>
        </pc:picChg>
      </pc:sldChg>
      <pc:sldChg chg="modSp add del mod">
        <pc:chgData name="Rastislav Hromádka" userId="96dd5df9609ee763" providerId="LiveId" clId="{E8779457-608A-47CA-A523-C7D1B6AA51C5}" dt="2025-11-21T18:23:42.951" v="2062" actId="2696"/>
        <pc:sldMkLst>
          <pc:docMk/>
          <pc:sldMk cId="2626020070" sldId="276"/>
        </pc:sldMkLst>
        <pc:spChg chg="mod">
          <ac:chgData name="Rastislav Hromádka" userId="96dd5df9609ee763" providerId="LiveId" clId="{E8779457-608A-47CA-A523-C7D1B6AA51C5}" dt="2025-11-21T18:22:59.666" v="2060" actId="1076"/>
          <ac:spMkLst>
            <pc:docMk/>
            <pc:sldMk cId="2626020070" sldId="276"/>
            <ac:spMk id="4" creationId="{876D87F9-4A5B-4EAB-A08D-AD00D80DD69A}"/>
          </ac:spMkLst>
        </pc:spChg>
        <pc:spChg chg="mod">
          <ac:chgData name="Rastislav Hromádka" userId="96dd5df9609ee763" providerId="LiveId" clId="{E8779457-608A-47CA-A523-C7D1B6AA51C5}" dt="2025-11-21T18:23:01.771" v="2061" actId="1076"/>
          <ac:spMkLst>
            <pc:docMk/>
            <pc:sldMk cId="2626020070" sldId="276"/>
            <ac:spMk id="5" creationId="{F313567D-1A45-46A0-9042-68FA016D4D18}"/>
          </ac:spMkLst>
        </pc:spChg>
      </pc:sldChg>
      <pc:sldChg chg="add del">
        <pc:chgData name="Rastislav Hromádka" userId="96dd5df9609ee763" providerId="LiveId" clId="{E8779457-608A-47CA-A523-C7D1B6AA51C5}" dt="2025-11-20T17:17:11.227" v="37" actId="2696"/>
        <pc:sldMkLst>
          <pc:docMk/>
          <pc:sldMk cId="2476141776" sldId="279"/>
        </pc:sldMkLst>
      </pc:sldChg>
      <pc:sldChg chg="modSp add mod">
        <pc:chgData name="Rastislav Hromádka" userId="96dd5df9609ee763" providerId="LiveId" clId="{E8779457-608A-47CA-A523-C7D1B6AA51C5}" dt="2025-11-20T19:11:02.151" v="854" actId="1076"/>
        <pc:sldMkLst>
          <pc:docMk/>
          <pc:sldMk cId="3328205670" sldId="279"/>
        </pc:sldMkLst>
        <pc:spChg chg="mod">
          <ac:chgData name="Rastislav Hromádka" userId="96dd5df9609ee763" providerId="LiveId" clId="{E8779457-608A-47CA-A523-C7D1B6AA51C5}" dt="2025-11-20T19:10:56.360" v="852" actId="255"/>
          <ac:spMkLst>
            <pc:docMk/>
            <pc:sldMk cId="3328205670" sldId="279"/>
            <ac:spMk id="9" creationId="{5C9DC1BC-E6AB-4EF8-A5F0-37420B0F5DEB}"/>
          </ac:spMkLst>
        </pc:spChg>
        <pc:spChg chg="mod">
          <ac:chgData name="Rastislav Hromádka" userId="96dd5df9609ee763" providerId="LiveId" clId="{E8779457-608A-47CA-A523-C7D1B6AA51C5}" dt="2025-11-20T19:11:02.151" v="854" actId="1076"/>
          <ac:spMkLst>
            <pc:docMk/>
            <pc:sldMk cId="3328205670" sldId="279"/>
            <ac:spMk id="23" creationId="{03783446-BD92-465E-8814-BBB4048E294D}"/>
          </ac:spMkLst>
        </pc:spChg>
      </pc:sldChg>
      <pc:sldChg chg="addSp delSp modSp add mod">
        <pc:chgData name="Rastislav Hromádka" userId="96dd5df9609ee763" providerId="LiveId" clId="{E8779457-608A-47CA-A523-C7D1B6AA51C5}" dt="2025-11-21T16:28:08.314" v="1308" actId="20577"/>
        <pc:sldMkLst>
          <pc:docMk/>
          <pc:sldMk cId="3536843150" sldId="280"/>
        </pc:sldMkLst>
        <pc:spChg chg="add mod">
          <ac:chgData name="Rastislav Hromádka" userId="96dd5df9609ee763" providerId="LiveId" clId="{E8779457-608A-47CA-A523-C7D1B6AA51C5}" dt="2025-11-20T19:11:18.076" v="856"/>
          <ac:spMkLst>
            <pc:docMk/>
            <pc:sldMk cId="3536843150" sldId="280"/>
            <ac:spMk id="2" creationId="{7C9523F9-9385-DC59-3716-D49D8C5B404C}"/>
          </ac:spMkLst>
        </pc:spChg>
        <pc:spChg chg="mod">
          <ac:chgData name="Rastislav Hromádka" userId="96dd5df9609ee763" providerId="LiveId" clId="{E8779457-608A-47CA-A523-C7D1B6AA51C5}" dt="2025-11-20T19:12:53.965" v="874" actId="1076"/>
          <ac:spMkLst>
            <pc:docMk/>
            <pc:sldMk cId="3536843150" sldId="280"/>
            <ac:spMk id="5" creationId="{EFCAD569-6F89-42C2-A80F-948E34156A70}"/>
          </ac:spMkLst>
        </pc:spChg>
        <pc:spChg chg="del">
          <ac:chgData name="Rastislav Hromádka" userId="96dd5df9609ee763" providerId="LiveId" clId="{E8779457-608A-47CA-A523-C7D1B6AA51C5}" dt="2025-11-20T19:11:16.705" v="855" actId="478"/>
          <ac:spMkLst>
            <pc:docMk/>
            <pc:sldMk cId="3536843150" sldId="280"/>
            <ac:spMk id="6" creationId="{87EEA1B6-67D9-4A3E-AF19-027481CDF3E2}"/>
          </ac:spMkLst>
        </pc:spChg>
        <pc:spChg chg="mod">
          <ac:chgData name="Rastislav Hromádka" userId="96dd5df9609ee763" providerId="LiveId" clId="{E8779457-608A-47CA-A523-C7D1B6AA51C5}" dt="2025-11-21T16:28:08.314" v="1308" actId="20577"/>
          <ac:spMkLst>
            <pc:docMk/>
            <pc:sldMk cId="3536843150" sldId="280"/>
            <ac:spMk id="9" creationId="{18DEF093-559E-415A-B058-61A90EB7AC31}"/>
          </ac:spMkLst>
        </pc:spChg>
        <pc:picChg chg="del">
          <ac:chgData name="Rastislav Hromádka" userId="96dd5df9609ee763" providerId="LiveId" clId="{E8779457-608A-47CA-A523-C7D1B6AA51C5}" dt="2025-11-20T19:11:30.386" v="860" actId="478"/>
          <ac:picMkLst>
            <pc:docMk/>
            <pc:sldMk cId="3536843150" sldId="280"/>
            <ac:picMk id="3" creationId="{CE6B53FA-77B8-4A7E-B36F-6029BE65EA07}"/>
          </ac:picMkLst>
        </pc:picChg>
        <pc:picChg chg="mod">
          <ac:chgData name="Rastislav Hromádka" userId="96dd5df9609ee763" providerId="LiveId" clId="{E8779457-608A-47CA-A523-C7D1B6AA51C5}" dt="2025-11-20T19:11:28.299" v="859" actId="1076"/>
          <ac:picMkLst>
            <pc:docMk/>
            <pc:sldMk cId="3536843150" sldId="280"/>
            <ac:picMk id="8" creationId="{C3FEF67D-80D2-418B-AAEC-5C523E2E04E6}"/>
          </ac:picMkLst>
        </pc:picChg>
        <pc:picChg chg="mod">
          <ac:chgData name="Rastislav Hromádka" userId="96dd5df9609ee763" providerId="LiveId" clId="{E8779457-608A-47CA-A523-C7D1B6AA51C5}" dt="2025-11-20T19:11:56.903" v="864" actId="1076"/>
          <ac:picMkLst>
            <pc:docMk/>
            <pc:sldMk cId="3536843150" sldId="280"/>
            <ac:picMk id="10" creationId="{71FB452A-381E-4771-83E3-E4444C26C9D5}"/>
          </ac:picMkLst>
        </pc:picChg>
        <pc:picChg chg="add mod">
          <ac:chgData name="Rastislav Hromádka" userId="96dd5df9609ee763" providerId="LiveId" clId="{E8779457-608A-47CA-A523-C7D1B6AA51C5}" dt="2025-11-20T19:11:58.514" v="865" actId="1076"/>
          <ac:picMkLst>
            <pc:docMk/>
            <pc:sldMk cId="3536843150" sldId="280"/>
            <ac:picMk id="5122" creationId="{A16EDA65-D0A8-23EA-ABD8-F4BD8D578504}"/>
          </ac:picMkLst>
        </pc:picChg>
      </pc:sldChg>
      <pc:sldChg chg="add del">
        <pc:chgData name="Rastislav Hromádka" userId="96dd5df9609ee763" providerId="LiveId" clId="{E8779457-608A-47CA-A523-C7D1B6AA51C5}" dt="2025-11-20T17:17:11.227" v="37" actId="2696"/>
        <pc:sldMkLst>
          <pc:docMk/>
          <pc:sldMk cId="4048038857" sldId="280"/>
        </pc:sldMkLst>
      </pc:sldChg>
      <pc:sldChg chg="add del">
        <pc:chgData name="Rastislav Hromádka" userId="96dd5df9609ee763" providerId="LiveId" clId="{E8779457-608A-47CA-A523-C7D1B6AA51C5}" dt="2025-11-20T19:20:18.780" v="933" actId="47"/>
        <pc:sldMkLst>
          <pc:docMk/>
          <pc:sldMk cId="1768001272" sldId="283"/>
        </pc:sldMkLst>
      </pc:sldChg>
      <pc:sldChg chg="addSp delSp modSp add mod">
        <pc:chgData name="Rastislav Hromádka" userId="96dd5df9609ee763" providerId="LiveId" clId="{E8779457-608A-47CA-A523-C7D1B6AA51C5}" dt="2025-11-20T20:28:24.999" v="1214" actId="313"/>
        <pc:sldMkLst>
          <pc:docMk/>
          <pc:sldMk cId="3373785163" sldId="286"/>
        </pc:sldMkLst>
        <pc:spChg chg="del">
          <ac:chgData name="Rastislav Hromádka" userId="96dd5df9609ee763" providerId="LiveId" clId="{E8779457-608A-47CA-A523-C7D1B6AA51C5}" dt="2025-11-20T19:39:11.711" v="1048" actId="478"/>
          <ac:spMkLst>
            <pc:docMk/>
            <pc:sldMk cId="3373785163" sldId="286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0T20:28:24.999" v="1214" actId="313"/>
          <ac:spMkLst>
            <pc:docMk/>
            <pc:sldMk cId="3373785163" sldId="286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39:14.166" v="1049" actId="478"/>
          <ac:spMkLst>
            <pc:docMk/>
            <pc:sldMk cId="3373785163" sldId="286"/>
            <ac:spMk id="6" creationId="{08E416F7-D39F-F8FE-FE78-AFB8915436CB}"/>
          </ac:spMkLst>
        </pc:spChg>
        <pc:spChg chg="add mod">
          <ac:chgData name="Rastislav Hromádka" userId="96dd5df9609ee763" providerId="LiveId" clId="{E8779457-608A-47CA-A523-C7D1B6AA51C5}" dt="2025-11-20T19:39:34.708" v="1050"/>
          <ac:spMkLst>
            <pc:docMk/>
            <pc:sldMk cId="3373785163" sldId="286"/>
            <ac:spMk id="11" creationId="{0BF93CFA-5DFD-8209-A676-748BDC2F1847}"/>
          </ac:spMkLst>
        </pc:spChg>
      </pc:sldChg>
      <pc:sldChg chg="modSp mod setBg">
        <pc:chgData name="Rastislav Hromádka" userId="96dd5df9609ee763" providerId="LiveId" clId="{E8779457-608A-47CA-A523-C7D1B6AA51C5}" dt="2025-11-14T17:22:24.764" v="14" actId="1076"/>
        <pc:sldMkLst>
          <pc:docMk/>
          <pc:sldMk cId="631260398" sldId="288"/>
        </pc:sldMkLst>
        <pc:spChg chg="mod">
          <ac:chgData name="Rastislav Hromádka" userId="96dd5df9609ee763" providerId="LiveId" clId="{E8779457-608A-47CA-A523-C7D1B6AA51C5}" dt="2025-11-14T17:16:29.591" v="9" actId="255"/>
          <ac:spMkLst>
            <pc:docMk/>
            <pc:sldMk cId="631260398" sldId="288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14T17:22:24.764" v="14" actId="1076"/>
          <ac:spMkLst>
            <pc:docMk/>
            <pc:sldMk cId="631260398" sldId="288"/>
            <ac:spMk id="3" creationId="{E34FE2AA-2DA0-4465-8D9E-FCBEDF600489}"/>
          </ac:spMkLst>
        </pc:spChg>
      </pc:sldChg>
      <pc:sldChg chg="addSp delSp modSp mod">
        <pc:chgData name="Rastislav Hromádka" userId="96dd5df9609ee763" providerId="LiveId" clId="{E8779457-608A-47CA-A523-C7D1B6AA51C5}" dt="2025-11-20T19:21:05.601" v="953" actId="403"/>
        <pc:sldMkLst>
          <pc:docMk/>
          <pc:sldMk cId="1569885845" sldId="391"/>
        </pc:sldMkLst>
        <pc:spChg chg="add mod">
          <ac:chgData name="Rastislav Hromádka" userId="96dd5df9609ee763" providerId="LiveId" clId="{E8779457-608A-47CA-A523-C7D1B6AA51C5}" dt="2025-11-20T19:21:05.601" v="953" actId="403"/>
          <ac:spMkLst>
            <pc:docMk/>
            <pc:sldMk cId="1569885845" sldId="391"/>
            <ac:spMk id="3" creationId="{9AF408A8-C5AD-9938-9AE5-52D41594D529}"/>
          </ac:spMkLst>
        </pc:spChg>
        <pc:spChg chg="mod">
          <ac:chgData name="Rastislav Hromádka" userId="96dd5df9609ee763" providerId="LiveId" clId="{E8779457-608A-47CA-A523-C7D1B6AA51C5}" dt="2025-11-20T19:20:38.493" v="949" actId="20577"/>
          <ac:spMkLst>
            <pc:docMk/>
            <pc:sldMk cId="1569885845" sldId="391"/>
            <ac:spMk id="6" creationId="{E72BD572-3785-407E-8631-EE8D96370601}"/>
          </ac:spMkLst>
        </pc:spChg>
        <pc:spChg chg="del">
          <ac:chgData name="Rastislav Hromádka" userId="96dd5df9609ee763" providerId="LiveId" clId="{E8779457-608A-47CA-A523-C7D1B6AA51C5}" dt="2025-11-20T19:20:08.969" v="931" actId="478"/>
          <ac:spMkLst>
            <pc:docMk/>
            <pc:sldMk cId="1569885845" sldId="391"/>
            <ac:spMk id="9220" creationId="{B6D92D65-863B-4582-A20A-5514CF297AF4}"/>
          </ac:spMkLst>
        </pc:spChg>
        <pc:picChg chg="mod">
          <ac:chgData name="Rastislav Hromádka" userId="96dd5df9609ee763" providerId="LiveId" clId="{E8779457-608A-47CA-A523-C7D1B6AA51C5}" dt="2025-11-20T19:20:50.768" v="951" actId="1076"/>
          <ac:picMkLst>
            <pc:docMk/>
            <pc:sldMk cId="1569885845" sldId="391"/>
            <ac:picMk id="2" creationId="{60151D53-738F-45D6-92A4-6389CF1F96D0}"/>
          </ac:picMkLst>
        </pc:picChg>
        <pc:picChg chg="mod">
          <ac:chgData name="Rastislav Hromádka" userId="96dd5df9609ee763" providerId="LiveId" clId="{E8779457-608A-47CA-A523-C7D1B6AA51C5}" dt="2025-11-20T19:20:48.958" v="950" actId="1076"/>
          <ac:picMkLst>
            <pc:docMk/>
            <pc:sldMk cId="1569885845" sldId="391"/>
            <ac:picMk id="5" creationId="{F58C5433-D985-48E7-9FC8-E90291651AAB}"/>
          </ac:picMkLst>
        </pc:picChg>
      </pc:sldChg>
      <pc:sldChg chg="modSp mod">
        <pc:chgData name="Rastislav Hromádka" userId="96dd5df9609ee763" providerId="LiveId" clId="{E8779457-608A-47CA-A523-C7D1B6AA51C5}" dt="2025-11-21T16:29:11.996" v="1317" actId="113"/>
        <pc:sldMkLst>
          <pc:docMk/>
          <pc:sldMk cId="593872375" sldId="395"/>
        </pc:sldMkLst>
        <pc:spChg chg="mod">
          <ac:chgData name="Rastislav Hromádka" userId="96dd5df9609ee763" providerId="LiveId" clId="{E8779457-608A-47CA-A523-C7D1B6AA51C5}" dt="2025-11-20T19:15:46.087" v="888" actId="1076"/>
          <ac:spMkLst>
            <pc:docMk/>
            <pc:sldMk cId="593872375" sldId="395"/>
            <ac:spMk id="2" creationId="{29ACDA2E-C3E4-4035-B615-345BEDAFBB03}"/>
          </ac:spMkLst>
        </pc:spChg>
        <pc:spChg chg="mod">
          <ac:chgData name="Rastislav Hromádka" userId="96dd5df9609ee763" providerId="LiveId" clId="{E8779457-608A-47CA-A523-C7D1B6AA51C5}" dt="2025-11-21T16:29:11.996" v="1317" actId="113"/>
          <ac:spMkLst>
            <pc:docMk/>
            <pc:sldMk cId="593872375" sldId="395"/>
            <ac:spMk id="6" creationId="{E72BD572-3785-407E-8631-EE8D96370601}"/>
          </ac:spMkLst>
        </pc:spChg>
        <pc:spChg chg="mod">
          <ac:chgData name="Rastislav Hromádka" userId="96dd5df9609ee763" providerId="LiveId" clId="{E8779457-608A-47CA-A523-C7D1B6AA51C5}" dt="2025-11-20T19:15:46.087" v="888" actId="1076"/>
          <ac:spMkLst>
            <pc:docMk/>
            <pc:sldMk cId="593872375" sldId="395"/>
            <ac:spMk id="17" creationId="{F34FE78E-FF23-4A4D-A8F5-5CD78D493260}"/>
          </ac:spMkLst>
        </pc:spChg>
        <pc:spChg chg="mod">
          <ac:chgData name="Rastislav Hromádka" userId="96dd5df9609ee763" providerId="LiveId" clId="{E8779457-608A-47CA-A523-C7D1B6AA51C5}" dt="2025-11-20T19:15:46.087" v="888" actId="1076"/>
          <ac:spMkLst>
            <pc:docMk/>
            <pc:sldMk cId="593872375" sldId="395"/>
            <ac:spMk id="25" creationId="{DF3D05A0-203C-4FE4-B4FE-40A3CF6D3FF7}"/>
          </ac:spMkLst>
        </pc:spChg>
        <pc:spChg chg="mod">
          <ac:chgData name="Rastislav Hromádka" userId="96dd5df9609ee763" providerId="LiveId" clId="{E8779457-608A-47CA-A523-C7D1B6AA51C5}" dt="2025-11-20T19:15:46.087" v="888" actId="1076"/>
          <ac:spMkLst>
            <pc:docMk/>
            <pc:sldMk cId="593872375" sldId="395"/>
            <ac:spMk id="27" creationId="{A6194601-9C42-4E5B-951A-7E0F1A1F05FA}"/>
          </ac:spMkLst>
        </pc:spChg>
        <pc:spChg chg="mod">
          <ac:chgData name="Rastislav Hromádka" userId="96dd5df9609ee763" providerId="LiveId" clId="{E8779457-608A-47CA-A523-C7D1B6AA51C5}" dt="2025-11-20T19:15:46.087" v="888" actId="1076"/>
          <ac:spMkLst>
            <pc:docMk/>
            <pc:sldMk cId="593872375" sldId="395"/>
            <ac:spMk id="28" creationId="{0EC35D5A-F42B-4765-AE12-D34DEDD2F223}"/>
          </ac:spMkLst>
        </pc:spChg>
        <pc:spChg chg="mod">
          <ac:chgData name="Rastislav Hromádka" userId="96dd5df9609ee763" providerId="LiveId" clId="{E8779457-608A-47CA-A523-C7D1B6AA51C5}" dt="2025-11-20T20:26:30.669" v="1168" actId="2711"/>
          <ac:spMkLst>
            <pc:docMk/>
            <pc:sldMk cId="593872375" sldId="395"/>
            <ac:spMk id="9220" creationId="{B6D92D65-863B-4582-A20A-5514CF297AF4}"/>
          </ac:spMkLst>
        </pc:spChg>
        <pc:picChg chg="mod">
          <ac:chgData name="Rastislav Hromádka" userId="96dd5df9609ee763" providerId="LiveId" clId="{E8779457-608A-47CA-A523-C7D1B6AA51C5}" dt="2025-11-20T19:15:46.087" v="888" actId="1076"/>
          <ac:picMkLst>
            <pc:docMk/>
            <pc:sldMk cId="593872375" sldId="395"/>
            <ac:picMk id="3" creationId="{FE63633D-4504-4133-804F-5F6455E207E1}"/>
          </ac:picMkLst>
        </pc:picChg>
        <pc:cxnChg chg="mod">
          <ac:chgData name="Rastislav Hromádka" userId="96dd5df9609ee763" providerId="LiveId" clId="{E8779457-608A-47CA-A523-C7D1B6AA51C5}" dt="2025-11-20T19:15:46.087" v="888" actId="1076"/>
          <ac:cxnSpMkLst>
            <pc:docMk/>
            <pc:sldMk cId="593872375" sldId="395"/>
            <ac:cxnSpMk id="5" creationId="{5045CF99-B762-4B1B-B51B-44C20AF7DE3E}"/>
          </ac:cxnSpMkLst>
        </pc:cxnChg>
        <pc:cxnChg chg="mod">
          <ac:chgData name="Rastislav Hromádka" userId="96dd5df9609ee763" providerId="LiveId" clId="{E8779457-608A-47CA-A523-C7D1B6AA51C5}" dt="2025-11-20T19:15:46.087" v="888" actId="1076"/>
          <ac:cxnSpMkLst>
            <pc:docMk/>
            <pc:sldMk cId="593872375" sldId="395"/>
            <ac:cxnSpMk id="10" creationId="{55244EE8-14BA-430B-9AD6-32AF7AB624AC}"/>
          </ac:cxnSpMkLst>
        </pc:cxnChg>
        <pc:cxnChg chg="mod">
          <ac:chgData name="Rastislav Hromádka" userId="96dd5df9609ee763" providerId="LiveId" clId="{E8779457-608A-47CA-A523-C7D1B6AA51C5}" dt="2025-11-20T19:15:46.087" v="888" actId="1076"/>
          <ac:cxnSpMkLst>
            <pc:docMk/>
            <pc:sldMk cId="593872375" sldId="395"/>
            <ac:cxnSpMk id="13" creationId="{04783FF3-9D87-4A12-88D7-0E1AC7017C84}"/>
          </ac:cxnSpMkLst>
        </pc:cxnChg>
        <pc:cxnChg chg="mod">
          <ac:chgData name="Rastislav Hromádka" userId="96dd5df9609ee763" providerId="LiveId" clId="{E8779457-608A-47CA-A523-C7D1B6AA51C5}" dt="2025-11-20T19:15:46.087" v="888" actId="1076"/>
          <ac:cxnSpMkLst>
            <pc:docMk/>
            <pc:sldMk cId="593872375" sldId="395"/>
            <ac:cxnSpMk id="16" creationId="{EDDB72DA-C1D5-4BCC-81D9-A37D52734618}"/>
          </ac:cxnSpMkLst>
        </pc:cxnChg>
      </pc:sldChg>
      <pc:sldChg chg="del">
        <pc:chgData name="Rastislav Hromádka" userId="96dd5df9609ee763" providerId="LiveId" clId="{E8779457-608A-47CA-A523-C7D1B6AA51C5}" dt="2025-11-20T19:19:55.647" v="930" actId="47"/>
        <pc:sldMkLst>
          <pc:docMk/>
          <pc:sldMk cId="4068656528" sldId="399"/>
        </pc:sldMkLst>
      </pc:sldChg>
      <pc:sldChg chg="addSp delSp modSp mod ord modAnim">
        <pc:chgData name="Rastislav Hromádka" userId="96dd5df9609ee763" providerId="LiveId" clId="{E8779457-608A-47CA-A523-C7D1B6AA51C5}" dt="2025-11-21T17:03:15.373" v="1335" actId="20577"/>
        <pc:sldMkLst>
          <pc:docMk/>
          <pc:sldMk cId="890443707" sldId="401"/>
        </pc:sldMkLst>
        <pc:spChg chg="del mod">
          <ac:chgData name="Rastislav Hromádka" userId="96dd5df9609ee763" providerId="LiveId" clId="{E8779457-608A-47CA-A523-C7D1B6AA51C5}" dt="2025-11-20T19:16:11.999" v="889" actId="478"/>
          <ac:spMkLst>
            <pc:docMk/>
            <pc:sldMk cId="890443707" sldId="401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7:03:15.373" v="1335" actId="20577"/>
          <ac:spMkLst>
            <pc:docMk/>
            <pc:sldMk cId="890443707" sldId="401"/>
            <ac:spMk id="3" creationId="{E34FE2AA-2DA0-4465-8D9E-FCBEDF600489}"/>
          </ac:spMkLst>
        </pc:spChg>
        <pc:spChg chg="add del mod">
          <ac:chgData name="Rastislav Hromádka" userId="96dd5df9609ee763" providerId="LiveId" clId="{E8779457-608A-47CA-A523-C7D1B6AA51C5}" dt="2025-11-20T19:16:14.573" v="890" actId="478"/>
          <ac:spMkLst>
            <pc:docMk/>
            <pc:sldMk cId="890443707" sldId="401"/>
            <ac:spMk id="8" creationId="{E0BEC617-B6C7-9875-3E90-42D82A221FC5}"/>
          </ac:spMkLst>
        </pc:spChg>
        <pc:spChg chg="mod">
          <ac:chgData name="Rastislav Hromádka" userId="96dd5df9609ee763" providerId="LiveId" clId="{E8779457-608A-47CA-A523-C7D1B6AA51C5}" dt="2025-11-20T19:19:23.874" v="926" actId="1076"/>
          <ac:spMkLst>
            <pc:docMk/>
            <pc:sldMk cId="890443707" sldId="401"/>
            <ac:spMk id="10" creationId="{A4248F75-95FA-44EA-3631-D19AFF3B7EB3}"/>
          </ac:spMkLst>
        </pc:spChg>
        <pc:spChg chg="add del mod">
          <ac:chgData name="Rastislav Hromádka" userId="96dd5df9609ee763" providerId="LiveId" clId="{E8779457-608A-47CA-A523-C7D1B6AA51C5}" dt="2025-11-20T20:26:37.982" v="1169" actId="478"/>
          <ac:spMkLst>
            <pc:docMk/>
            <pc:sldMk cId="890443707" sldId="401"/>
            <ac:spMk id="11" creationId="{1EC181C0-7B30-9022-5E06-3A3DBDDC80E5}"/>
          </ac:spMkLst>
        </pc:spChg>
        <pc:spChg chg="add mod">
          <ac:chgData name="Rastislav Hromádka" userId="96dd5df9609ee763" providerId="LiveId" clId="{E8779457-608A-47CA-A523-C7D1B6AA51C5}" dt="2025-11-20T20:26:38.307" v="1170"/>
          <ac:spMkLst>
            <pc:docMk/>
            <pc:sldMk cId="890443707" sldId="401"/>
            <ac:spMk id="13" creationId="{E32D4553-1184-C950-1C71-37EAC8475002}"/>
          </ac:spMkLst>
        </pc:spChg>
        <pc:picChg chg="mod modCrop">
          <ac:chgData name="Rastislav Hromádka" userId="96dd5df9609ee763" providerId="LiveId" clId="{E8779457-608A-47CA-A523-C7D1B6AA51C5}" dt="2025-11-20T19:19:25.977" v="927" actId="1076"/>
          <ac:picMkLst>
            <pc:docMk/>
            <pc:sldMk cId="890443707" sldId="401"/>
            <ac:picMk id="7" creationId="{A0D6221F-2EF4-4670-8EC8-E4DEF50DC62D}"/>
          </ac:picMkLst>
        </pc:picChg>
        <pc:picChg chg="mod">
          <ac:chgData name="Rastislav Hromádka" userId="96dd5df9609ee763" providerId="LiveId" clId="{E8779457-608A-47CA-A523-C7D1B6AA51C5}" dt="2025-11-20T19:19:38.422" v="929" actId="1076"/>
          <ac:picMkLst>
            <pc:docMk/>
            <pc:sldMk cId="890443707" sldId="401"/>
            <ac:picMk id="9" creationId="{16D915CB-CC8B-D22E-7516-A65471773C74}"/>
          </ac:picMkLst>
        </pc:picChg>
        <pc:picChg chg="add mod">
          <ac:chgData name="Rastislav Hromádka" userId="96dd5df9609ee763" providerId="LiveId" clId="{E8779457-608A-47CA-A523-C7D1B6AA51C5}" dt="2025-11-20T19:19:30.205" v="928" actId="1076"/>
          <ac:picMkLst>
            <pc:docMk/>
            <pc:sldMk cId="890443707" sldId="401"/>
            <ac:picMk id="12" creationId="{0AF1BA24-F383-5505-146D-6C7C7BFADAA3}"/>
          </ac:picMkLst>
        </pc:picChg>
      </pc:sldChg>
      <pc:sldChg chg="addSp modSp mod">
        <pc:chgData name="Rastislav Hromádka" userId="96dd5df9609ee763" providerId="LiveId" clId="{E8779457-608A-47CA-A523-C7D1B6AA51C5}" dt="2025-11-21T16:23:10.321" v="1280" actId="20577"/>
        <pc:sldMkLst>
          <pc:docMk/>
          <pc:sldMk cId="1515102439" sldId="415"/>
        </pc:sldMkLst>
        <pc:spChg chg="mod">
          <ac:chgData name="Rastislav Hromádka" userId="96dd5df9609ee763" providerId="LiveId" clId="{E8779457-608A-47CA-A523-C7D1B6AA51C5}" dt="2025-11-21T16:22:24.342" v="1230" actId="20577"/>
          <ac:spMkLst>
            <pc:docMk/>
            <pc:sldMk cId="1515102439" sldId="415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6:23:10.321" v="1280" actId="20577"/>
          <ac:spMkLst>
            <pc:docMk/>
            <pc:sldMk cId="1515102439" sldId="415"/>
            <ac:spMk id="3" creationId="{E34FE2AA-2DA0-4465-8D9E-FCBEDF600489}"/>
          </ac:spMkLst>
        </pc:spChg>
        <pc:spChg chg="mod">
          <ac:chgData name="Rastislav Hromádka" userId="96dd5df9609ee763" providerId="LiveId" clId="{E8779457-608A-47CA-A523-C7D1B6AA51C5}" dt="2025-11-20T17:28:55.507" v="82" actId="1037"/>
          <ac:spMkLst>
            <pc:docMk/>
            <pc:sldMk cId="1515102439" sldId="415"/>
            <ac:spMk id="5" creationId="{41B1891C-3136-4EB5-BA40-6489F307B81B}"/>
          </ac:spMkLst>
        </pc:spChg>
        <pc:picChg chg="mod">
          <ac:chgData name="Rastislav Hromádka" userId="96dd5df9609ee763" providerId="LiveId" clId="{E8779457-608A-47CA-A523-C7D1B6AA51C5}" dt="2025-11-20T17:28:46.994" v="68" actId="1076"/>
          <ac:picMkLst>
            <pc:docMk/>
            <pc:sldMk cId="1515102439" sldId="415"/>
            <ac:picMk id="4" creationId="{AB156EC7-60E3-45FF-BBB1-3C7981525C12}"/>
          </ac:picMkLst>
        </pc:picChg>
        <pc:picChg chg="add mod">
          <ac:chgData name="Rastislav Hromádka" userId="96dd5df9609ee763" providerId="LiveId" clId="{E8779457-608A-47CA-A523-C7D1B6AA51C5}" dt="2025-11-20T17:28:59.545" v="83" actId="1076"/>
          <ac:picMkLst>
            <pc:docMk/>
            <pc:sldMk cId="1515102439" sldId="415"/>
            <ac:picMk id="2050" creationId="{2FFFCF28-487D-8749-7B11-5ACD10FC5104}"/>
          </ac:picMkLst>
        </pc:picChg>
      </pc:sldChg>
      <pc:sldChg chg="addSp delSp modSp mod ord">
        <pc:chgData name="Rastislav Hromádka" userId="96dd5df9609ee763" providerId="LiveId" clId="{E8779457-608A-47CA-A523-C7D1B6AA51C5}" dt="2025-11-20T19:10:05.580" v="829" actId="1076"/>
        <pc:sldMkLst>
          <pc:docMk/>
          <pc:sldMk cId="3454478609" sldId="416"/>
        </pc:sldMkLst>
        <pc:spChg chg="mod">
          <ac:chgData name="Rastislav Hromádka" userId="96dd5df9609ee763" providerId="LiveId" clId="{E8779457-608A-47CA-A523-C7D1B6AA51C5}" dt="2025-11-20T19:09:50.330" v="826" actId="20577"/>
          <ac:spMkLst>
            <pc:docMk/>
            <pc:sldMk cId="3454478609" sldId="416"/>
            <ac:spMk id="6" creationId="{E72BD572-3785-407E-8631-EE8D96370601}"/>
          </ac:spMkLst>
        </pc:spChg>
        <pc:spChg chg="mod">
          <ac:chgData name="Rastislav Hromádka" userId="96dd5df9609ee763" providerId="LiveId" clId="{E8779457-608A-47CA-A523-C7D1B6AA51C5}" dt="2025-11-20T19:08:23.300" v="745" actId="20577"/>
          <ac:spMkLst>
            <pc:docMk/>
            <pc:sldMk cId="3454478609" sldId="416"/>
            <ac:spMk id="10" creationId="{0191B191-8AD5-44B9-B0D8-2E962F593575}"/>
          </ac:spMkLst>
        </pc:spChg>
        <pc:picChg chg="del">
          <ac:chgData name="Rastislav Hromádka" userId="96dd5df9609ee763" providerId="LiveId" clId="{E8779457-608A-47CA-A523-C7D1B6AA51C5}" dt="2025-11-20T19:00:14.990" v="587" actId="478"/>
          <ac:picMkLst>
            <pc:docMk/>
            <pc:sldMk cId="3454478609" sldId="416"/>
            <ac:picMk id="12" creationId="{371F0131-0531-4E0A-93AB-EC0681180D31}"/>
          </ac:picMkLst>
        </pc:picChg>
        <pc:picChg chg="mod">
          <ac:chgData name="Rastislav Hromádka" userId="96dd5df9609ee763" providerId="LiveId" clId="{E8779457-608A-47CA-A523-C7D1B6AA51C5}" dt="2025-11-20T19:09:58.159" v="828" actId="1076"/>
          <ac:picMkLst>
            <pc:docMk/>
            <pc:sldMk cId="3454478609" sldId="416"/>
            <ac:picMk id="1026" creationId="{1A0EBCD8-B48C-48C7-925B-508ADA97032B}"/>
          </ac:picMkLst>
        </pc:picChg>
        <pc:picChg chg="add mod">
          <ac:chgData name="Rastislav Hromádka" userId="96dd5df9609ee763" providerId="LiveId" clId="{E8779457-608A-47CA-A523-C7D1B6AA51C5}" dt="2025-11-20T19:09:54.891" v="827" actId="1076"/>
          <ac:picMkLst>
            <pc:docMk/>
            <pc:sldMk cId="3454478609" sldId="416"/>
            <ac:picMk id="4098" creationId="{12E8D3FD-95AB-7DB6-1417-57BB0B57C3F2}"/>
          </ac:picMkLst>
        </pc:picChg>
        <pc:cxnChg chg="del mod">
          <ac:chgData name="Rastislav Hromádka" userId="96dd5df9609ee763" providerId="LiveId" clId="{E8779457-608A-47CA-A523-C7D1B6AA51C5}" dt="2025-11-20T19:00:48.018" v="596" actId="478"/>
          <ac:cxnSpMkLst>
            <pc:docMk/>
            <pc:sldMk cId="3454478609" sldId="416"/>
            <ac:cxnSpMk id="4" creationId="{1681E185-FE57-42C0-89AF-43148318EEB4}"/>
          </ac:cxnSpMkLst>
        </pc:cxnChg>
        <pc:cxnChg chg="add mod">
          <ac:chgData name="Rastislav Hromádka" userId="96dd5df9609ee763" providerId="LiveId" clId="{E8779457-608A-47CA-A523-C7D1B6AA51C5}" dt="2025-11-20T19:10:05.580" v="829" actId="1076"/>
          <ac:cxnSpMkLst>
            <pc:docMk/>
            <pc:sldMk cId="3454478609" sldId="416"/>
            <ac:cxnSpMk id="7" creationId="{8E139474-5FA3-26A6-A25F-902BB7BD1AF6}"/>
          </ac:cxnSpMkLst>
        </pc:cxnChg>
        <pc:cxnChg chg="mod">
          <ac:chgData name="Rastislav Hromádka" userId="96dd5df9609ee763" providerId="LiveId" clId="{E8779457-608A-47CA-A523-C7D1B6AA51C5}" dt="2025-11-20T19:10:05.580" v="829" actId="1076"/>
          <ac:cxnSpMkLst>
            <pc:docMk/>
            <pc:sldMk cId="3454478609" sldId="416"/>
            <ac:cxnSpMk id="15" creationId="{A64A3637-7E16-4628-8E0F-82DFABC87AED}"/>
          </ac:cxnSpMkLst>
        </pc:cxnChg>
        <pc:cxnChg chg="mod">
          <ac:chgData name="Rastislav Hromádka" userId="96dd5df9609ee763" providerId="LiveId" clId="{E8779457-608A-47CA-A523-C7D1B6AA51C5}" dt="2025-11-20T19:10:05.580" v="829" actId="1076"/>
          <ac:cxnSpMkLst>
            <pc:docMk/>
            <pc:sldMk cId="3454478609" sldId="416"/>
            <ac:cxnSpMk id="16" creationId="{4FE24E61-C12B-4171-93BC-0A15B0CFE058}"/>
          </ac:cxnSpMkLst>
        </pc:cxnChg>
        <pc:cxnChg chg="del">
          <ac:chgData name="Rastislav Hromádka" userId="96dd5df9609ee763" providerId="LiveId" clId="{E8779457-608A-47CA-A523-C7D1B6AA51C5}" dt="2025-11-20T19:00:57.885" v="600" actId="478"/>
          <ac:cxnSpMkLst>
            <pc:docMk/>
            <pc:sldMk cId="3454478609" sldId="416"/>
            <ac:cxnSpMk id="18" creationId="{D64888F7-03A1-4C77-B2A3-7482FE0202F6}"/>
          </ac:cxnSpMkLst>
        </pc:cxnChg>
      </pc:sldChg>
      <pc:sldChg chg="delSp modSp mod modAnim">
        <pc:chgData name="Rastislav Hromádka" userId="96dd5df9609ee763" providerId="LiveId" clId="{E8779457-608A-47CA-A523-C7D1B6AA51C5}" dt="2025-11-21T16:21:35.931" v="1215" actId="255"/>
        <pc:sldMkLst>
          <pc:docMk/>
          <pc:sldMk cId="4145814104" sldId="427"/>
        </pc:sldMkLst>
        <pc:spChg chg="mod">
          <ac:chgData name="Rastislav Hromádka" userId="96dd5df9609ee763" providerId="LiveId" clId="{E8779457-608A-47CA-A523-C7D1B6AA51C5}" dt="2025-11-20T17:10:34.538" v="17" actId="1076"/>
          <ac:spMkLst>
            <pc:docMk/>
            <pc:sldMk cId="4145814104" sldId="427"/>
            <ac:spMk id="2" creationId="{13453337-C9C0-45B4-895A-7408422F1146}"/>
          </ac:spMkLst>
        </pc:spChg>
        <pc:spChg chg="mod">
          <ac:chgData name="Rastislav Hromádka" userId="96dd5df9609ee763" providerId="LiveId" clId="{E8779457-608A-47CA-A523-C7D1B6AA51C5}" dt="2025-11-21T16:21:35.931" v="1215" actId="255"/>
          <ac:spMkLst>
            <pc:docMk/>
            <pc:sldMk cId="4145814104" sldId="427"/>
            <ac:spMk id="3" creationId="{E34FE2AA-2DA0-4465-8D9E-FCBEDF600489}"/>
          </ac:spMkLst>
        </pc:spChg>
        <pc:picChg chg="del">
          <ac:chgData name="Rastislav Hromádka" userId="96dd5df9609ee763" providerId="LiveId" clId="{E8779457-608A-47CA-A523-C7D1B6AA51C5}" dt="2025-11-20T17:10:45.578" v="21" actId="478"/>
          <ac:picMkLst>
            <pc:docMk/>
            <pc:sldMk cId="4145814104" sldId="427"/>
            <ac:picMk id="7" creationId="{DC6B4CAA-4DF0-4807-BB57-1618C8C1B729}"/>
          </ac:picMkLst>
        </pc:picChg>
        <pc:picChg chg="del">
          <ac:chgData name="Rastislav Hromádka" userId="96dd5df9609ee763" providerId="LiveId" clId="{E8779457-608A-47CA-A523-C7D1B6AA51C5}" dt="2025-11-20T17:10:44.985" v="20" actId="478"/>
          <ac:picMkLst>
            <pc:docMk/>
            <pc:sldMk cId="4145814104" sldId="427"/>
            <ac:picMk id="8" creationId="{11C3FFDA-1C7F-4CE8-8551-7DA4CAE06F90}"/>
          </ac:picMkLst>
        </pc:picChg>
        <pc:picChg chg="mod modCrop">
          <ac:chgData name="Rastislav Hromádka" userId="96dd5df9609ee763" providerId="LiveId" clId="{E8779457-608A-47CA-A523-C7D1B6AA51C5}" dt="2025-11-20T17:11:04.748" v="25" actId="1076"/>
          <ac:picMkLst>
            <pc:docMk/>
            <pc:sldMk cId="4145814104" sldId="427"/>
            <ac:picMk id="10" creationId="{A9E85F8D-A81D-48FD-A171-D449BC4C7C29}"/>
          </ac:picMkLst>
        </pc:picChg>
      </pc:sldChg>
      <pc:sldChg chg="add del">
        <pc:chgData name="Rastislav Hromádka" userId="96dd5df9609ee763" providerId="LiveId" clId="{E8779457-608A-47CA-A523-C7D1B6AA51C5}" dt="2025-11-20T17:17:11.227" v="37" actId="2696"/>
        <pc:sldMkLst>
          <pc:docMk/>
          <pc:sldMk cId="1955952881" sldId="428"/>
        </pc:sldMkLst>
      </pc:sldChg>
      <pc:sldChg chg="modSp add del mod">
        <pc:chgData name="Rastislav Hromádka" userId="96dd5df9609ee763" providerId="LiveId" clId="{E8779457-608A-47CA-A523-C7D1B6AA51C5}" dt="2025-11-20T19:13:29.161" v="876" actId="2696"/>
        <pc:sldMkLst>
          <pc:docMk/>
          <pc:sldMk cId="3012184600" sldId="428"/>
        </pc:sldMkLst>
        <pc:spChg chg="mod">
          <ac:chgData name="Rastislav Hromádka" userId="96dd5df9609ee763" providerId="LiveId" clId="{E8779457-608A-47CA-A523-C7D1B6AA51C5}" dt="2025-11-20T19:12:37.503" v="873" actId="20577"/>
          <ac:spMkLst>
            <pc:docMk/>
            <pc:sldMk cId="3012184600" sldId="428"/>
            <ac:spMk id="9" creationId="{18DEF093-559E-415A-B058-61A90EB7AC31}"/>
          </ac:spMkLst>
        </pc:spChg>
      </pc:sldChg>
      <pc:sldChg chg="add ord">
        <pc:chgData name="Rastislav Hromádka" userId="96dd5df9609ee763" providerId="LiveId" clId="{E8779457-608A-47CA-A523-C7D1B6AA51C5}" dt="2025-11-20T19:39:48.190" v="1053"/>
        <pc:sldMkLst>
          <pc:docMk/>
          <pc:sldMk cId="3902413605" sldId="428"/>
        </pc:sldMkLst>
      </pc:sldChg>
      <pc:sldChg chg="addSp delSp modSp add mod ord">
        <pc:chgData name="Rastislav Hromádka" userId="96dd5df9609ee763" providerId="LiveId" clId="{E8779457-608A-47CA-A523-C7D1B6AA51C5}" dt="2025-11-21T16:24:19.490" v="1299" actId="1076"/>
        <pc:sldMkLst>
          <pc:docMk/>
          <pc:sldMk cId="761738274" sldId="429"/>
        </pc:sldMkLst>
        <pc:spChg chg="mod">
          <ac:chgData name="Rastislav Hromádka" userId="96dd5df9609ee763" providerId="LiveId" clId="{E8779457-608A-47CA-A523-C7D1B6AA51C5}" dt="2025-11-21T16:24:19.490" v="1299" actId="1076"/>
          <ac:spMkLst>
            <pc:docMk/>
            <pc:sldMk cId="761738274" sldId="429"/>
            <ac:spMk id="6" creationId="{F68411CD-3303-B13B-88C9-34C4F2B821C6}"/>
          </ac:spMkLst>
        </pc:spChg>
        <pc:spChg chg="mod">
          <ac:chgData name="Rastislav Hromádka" userId="96dd5df9609ee763" providerId="LiveId" clId="{E8779457-608A-47CA-A523-C7D1B6AA51C5}" dt="2025-11-20T18:49:25.726" v="467" actId="20577"/>
          <ac:spMkLst>
            <pc:docMk/>
            <pc:sldMk cId="761738274" sldId="429"/>
            <ac:spMk id="10" creationId="{97ADC726-9248-EC1C-1E32-DA96667038CC}"/>
          </ac:spMkLst>
        </pc:spChg>
        <pc:picChg chg="add mod">
          <ac:chgData name="Rastislav Hromádka" userId="96dd5df9609ee763" providerId="LiveId" clId="{E8779457-608A-47CA-A523-C7D1B6AA51C5}" dt="2025-11-21T16:24:12.398" v="1297" actId="14100"/>
          <ac:picMkLst>
            <pc:docMk/>
            <pc:sldMk cId="761738274" sldId="429"/>
            <ac:picMk id="2" creationId="{65704FD4-2C6C-6DCB-055A-D70418DF2184}"/>
          </ac:picMkLst>
        </pc:picChg>
        <pc:picChg chg="add mod">
          <ac:chgData name="Rastislav Hromádka" userId="96dd5df9609ee763" providerId="LiveId" clId="{E8779457-608A-47CA-A523-C7D1B6AA51C5}" dt="2025-11-20T18:33:19.076" v="377" actId="1076"/>
          <ac:picMkLst>
            <pc:docMk/>
            <pc:sldMk cId="761738274" sldId="429"/>
            <ac:picMk id="5" creationId="{DB81AF89-6DBA-BCD5-C63F-44D1E5A0A883}"/>
          </ac:picMkLst>
        </pc:picChg>
        <pc:picChg chg="add del">
          <ac:chgData name="Rastislav Hromádka" userId="96dd5df9609ee763" providerId="LiveId" clId="{E8779457-608A-47CA-A523-C7D1B6AA51C5}" dt="2025-11-20T18:34:49.896" v="384" actId="478"/>
          <ac:picMkLst>
            <pc:docMk/>
            <pc:sldMk cId="761738274" sldId="429"/>
            <ac:picMk id="8" creationId="{0A1F7A5F-AD19-13CC-B57D-72A360E06842}"/>
          </ac:picMkLst>
        </pc:picChg>
        <pc:picChg chg="add del">
          <ac:chgData name="Rastislav Hromádka" userId="96dd5df9609ee763" providerId="LiveId" clId="{E8779457-608A-47CA-A523-C7D1B6AA51C5}" dt="2025-11-20T18:34:55.341" v="386" actId="478"/>
          <ac:picMkLst>
            <pc:docMk/>
            <pc:sldMk cId="761738274" sldId="429"/>
            <ac:picMk id="11" creationId="{A8B72079-40CC-95AA-7776-9F679C6B273C}"/>
          </ac:picMkLst>
        </pc:picChg>
        <pc:picChg chg="del">
          <ac:chgData name="Rastislav Hromádka" userId="96dd5df9609ee763" providerId="LiveId" clId="{E8779457-608A-47CA-A523-C7D1B6AA51C5}" dt="2025-11-20T17:27:10.915" v="47" actId="478"/>
          <ac:picMkLst>
            <pc:docMk/>
            <pc:sldMk cId="761738274" sldId="429"/>
            <ac:picMk id="12" creationId="{3C2FD7B7-9B92-A796-3156-E26B79556740}"/>
          </ac:picMkLst>
        </pc:picChg>
        <pc:picChg chg="del">
          <ac:chgData name="Rastislav Hromádka" userId="96dd5df9609ee763" providerId="LiveId" clId="{E8779457-608A-47CA-A523-C7D1B6AA51C5}" dt="2025-11-20T17:27:10.244" v="46" actId="478"/>
          <ac:picMkLst>
            <pc:docMk/>
            <pc:sldMk cId="761738274" sldId="429"/>
            <ac:picMk id="1026" creationId="{F8BD45D7-0505-A7C3-3CA3-C3F6FCE844C8}"/>
          </ac:picMkLst>
        </pc:picChg>
        <pc:picChg chg="add mod">
          <ac:chgData name="Rastislav Hromádka" userId="96dd5df9609ee763" providerId="LiveId" clId="{E8779457-608A-47CA-A523-C7D1B6AA51C5}" dt="2025-11-21T16:24:14.558" v="1298" actId="1076"/>
          <ac:picMkLst>
            <pc:docMk/>
            <pc:sldMk cId="761738274" sldId="429"/>
            <ac:picMk id="1028" creationId="{5A767506-4375-6040-C55E-339E6754DEE2}"/>
          </ac:picMkLst>
        </pc:picChg>
        <pc:cxnChg chg="del">
          <ac:chgData name="Rastislav Hromádka" userId="96dd5df9609ee763" providerId="LiveId" clId="{E8779457-608A-47CA-A523-C7D1B6AA51C5}" dt="2025-11-20T17:27:37.385" v="48" actId="478"/>
          <ac:cxnSpMkLst>
            <pc:docMk/>
            <pc:sldMk cId="761738274" sldId="429"/>
            <ac:cxnSpMk id="4" creationId="{89F384B6-DD55-C567-79BC-2A114FA31370}"/>
          </ac:cxnSpMkLst>
        </pc:cxnChg>
        <pc:cxnChg chg="del">
          <ac:chgData name="Rastislav Hromádka" userId="96dd5df9609ee763" providerId="LiveId" clId="{E8779457-608A-47CA-A523-C7D1B6AA51C5}" dt="2025-11-20T17:27:37.385" v="48" actId="478"/>
          <ac:cxnSpMkLst>
            <pc:docMk/>
            <pc:sldMk cId="761738274" sldId="429"/>
            <ac:cxnSpMk id="15" creationId="{E1FD8F57-6637-A12B-14DE-5EF3E8618810}"/>
          </ac:cxnSpMkLst>
        </pc:cxnChg>
        <pc:cxnChg chg="del">
          <ac:chgData name="Rastislav Hromádka" userId="96dd5df9609ee763" providerId="LiveId" clId="{E8779457-608A-47CA-A523-C7D1B6AA51C5}" dt="2025-11-20T17:27:37.385" v="48" actId="478"/>
          <ac:cxnSpMkLst>
            <pc:docMk/>
            <pc:sldMk cId="761738274" sldId="429"/>
            <ac:cxnSpMk id="16" creationId="{EE82FA77-0E00-4E02-28C4-121B2E84C62F}"/>
          </ac:cxnSpMkLst>
        </pc:cxnChg>
        <pc:cxnChg chg="del">
          <ac:chgData name="Rastislav Hromádka" userId="96dd5df9609ee763" providerId="LiveId" clId="{E8779457-608A-47CA-A523-C7D1B6AA51C5}" dt="2025-11-20T17:27:37.385" v="48" actId="478"/>
          <ac:cxnSpMkLst>
            <pc:docMk/>
            <pc:sldMk cId="761738274" sldId="429"/>
            <ac:cxnSpMk id="18" creationId="{DC031009-75C6-1D8C-0D2D-012D4AD232FA}"/>
          </ac:cxnSpMkLst>
        </pc:cxnChg>
      </pc:sldChg>
      <pc:sldChg chg="addSp delSp modSp add mod ord">
        <pc:chgData name="Rastislav Hromádka" userId="96dd5df9609ee763" providerId="LiveId" clId="{E8779457-608A-47CA-A523-C7D1B6AA51C5}" dt="2025-11-20T20:05:31.238" v="1062" actId="20577"/>
        <pc:sldMkLst>
          <pc:docMk/>
          <pc:sldMk cId="890862634" sldId="430"/>
        </pc:sldMkLst>
        <pc:spChg chg="add mod">
          <ac:chgData name="Rastislav Hromádka" userId="96dd5df9609ee763" providerId="LiveId" clId="{E8779457-608A-47CA-A523-C7D1B6AA51C5}" dt="2025-11-20T18:50:11.517" v="471"/>
          <ac:spMkLst>
            <pc:docMk/>
            <pc:sldMk cId="890862634" sldId="430"/>
            <ac:spMk id="3" creationId="{8CD6087A-8890-B147-75B5-81B2288C00E8}"/>
          </ac:spMkLst>
        </pc:spChg>
        <pc:spChg chg="add mod">
          <ac:chgData name="Rastislav Hromádka" userId="96dd5df9609ee763" providerId="LiveId" clId="{E8779457-608A-47CA-A523-C7D1B6AA51C5}" dt="2025-11-20T20:05:31.238" v="1062" actId="20577"/>
          <ac:spMkLst>
            <pc:docMk/>
            <pc:sldMk cId="890862634" sldId="430"/>
            <ac:spMk id="4" creationId="{5C39953F-E660-602B-A116-0FFC637B251A}"/>
          </ac:spMkLst>
        </pc:spChg>
        <pc:spChg chg="mod">
          <ac:chgData name="Rastislav Hromádka" userId="96dd5df9609ee763" providerId="LiveId" clId="{E8779457-608A-47CA-A523-C7D1B6AA51C5}" dt="2025-11-20T18:50:57.086" v="523" actId="20577"/>
          <ac:spMkLst>
            <pc:docMk/>
            <pc:sldMk cId="890862634" sldId="430"/>
            <ac:spMk id="6" creationId="{8272F61D-D9ED-56BB-4AAA-46B674BB3870}"/>
          </ac:spMkLst>
        </pc:spChg>
        <pc:spChg chg="del">
          <ac:chgData name="Rastislav Hromádka" userId="96dd5df9609ee763" providerId="LiveId" clId="{E8779457-608A-47CA-A523-C7D1B6AA51C5}" dt="2025-11-20T18:50:11.007" v="470" actId="478"/>
          <ac:spMkLst>
            <pc:docMk/>
            <pc:sldMk cId="890862634" sldId="430"/>
            <ac:spMk id="10" creationId="{86D81AFE-87F1-D580-17FC-206087200880}"/>
          </ac:spMkLst>
        </pc:spChg>
        <pc:picChg chg="del">
          <ac:chgData name="Rastislav Hromádka" userId="96dd5df9609ee763" providerId="LiveId" clId="{E8779457-608A-47CA-A523-C7D1B6AA51C5}" dt="2025-11-20T17:29:28.137" v="84" actId="478"/>
          <ac:picMkLst>
            <pc:docMk/>
            <pc:sldMk cId="890862634" sldId="430"/>
            <ac:picMk id="2" creationId="{4816CA01-3D27-9408-3990-FF0ED061049C}"/>
          </ac:picMkLst>
        </pc:picChg>
        <pc:picChg chg="add mod">
          <ac:chgData name="Rastislav Hromádka" userId="96dd5df9609ee763" providerId="LiveId" clId="{E8779457-608A-47CA-A523-C7D1B6AA51C5}" dt="2025-11-20T18:52:38.314" v="527" actId="1076"/>
          <ac:picMkLst>
            <pc:docMk/>
            <pc:sldMk cId="890862634" sldId="430"/>
            <ac:picMk id="3074" creationId="{A1B2561B-567C-DA86-7983-6489E30628A9}"/>
          </ac:picMkLst>
        </pc:picChg>
        <pc:picChg chg="add mod">
          <ac:chgData name="Rastislav Hromádka" userId="96dd5df9609ee763" providerId="LiveId" clId="{E8779457-608A-47CA-A523-C7D1B6AA51C5}" dt="2025-11-20T18:52:48.684" v="530" actId="1076"/>
          <ac:picMkLst>
            <pc:docMk/>
            <pc:sldMk cId="890862634" sldId="430"/>
            <ac:picMk id="3076" creationId="{BA4F8419-8C7C-6CE4-C101-D9291E8FFA9A}"/>
          </ac:picMkLst>
        </pc:picChg>
      </pc:sldChg>
      <pc:sldChg chg="new del">
        <pc:chgData name="Rastislav Hromádka" userId="96dd5df9609ee763" providerId="LiveId" clId="{E8779457-608A-47CA-A523-C7D1B6AA51C5}" dt="2025-11-20T19:14:09.834" v="882" actId="47"/>
        <pc:sldMkLst>
          <pc:docMk/>
          <pc:sldMk cId="82716069" sldId="431"/>
        </pc:sldMkLst>
      </pc:sldChg>
      <pc:sldChg chg="addSp delSp modSp add mod ord">
        <pc:chgData name="Rastislav Hromádka" userId="96dd5df9609ee763" providerId="LiveId" clId="{E8779457-608A-47CA-A523-C7D1B6AA51C5}" dt="2025-11-21T16:28:38.409" v="1313" actId="20577"/>
        <pc:sldMkLst>
          <pc:docMk/>
          <pc:sldMk cId="446281888" sldId="431"/>
        </pc:sldMkLst>
        <pc:spChg chg="del">
          <ac:chgData name="Rastislav Hromádka" userId="96dd5df9609ee763" providerId="LiveId" clId="{E8779457-608A-47CA-A523-C7D1B6AA51C5}" dt="2025-11-20T20:14:56.215" v="1064" actId="478"/>
          <ac:spMkLst>
            <pc:docMk/>
            <pc:sldMk cId="446281888" sldId="431"/>
            <ac:spMk id="2" creationId="{B66446DA-818D-EC52-15D8-9AA36A1827B0}"/>
          </ac:spMkLst>
        </pc:spChg>
        <pc:spChg chg="add mod">
          <ac:chgData name="Rastislav Hromádka" userId="96dd5df9609ee763" providerId="LiveId" clId="{E8779457-608A-47CA-A523-C7D1B6AA51C5}" dt="2025-11-21T16:28:38.409" v="1313" actId="20577"/>
          <ac:spMkLst>
            <pc:docMk/>
            <pc:sldMk cId="446281888" sldId="431"/>
            <ac:spMk id="4" creationId="{64D20BAE-CE43-A5DE-9E9F-054E6381B8D4}"/>
          </ac:spMkLst>
        </pc:spChg>
        <pc:spChg chg="del">
          <ac:chgData name="Rastislav Hromádka" userId="96dd5df9609ee763" providerId="LiveId" clId="{E8779457-608A-47CA-A523-C7D1B6AA51C5}" dt="2025-11-20T20:15:37.407" v="1085" actId="478"/>
          <ac:spMkLst>
            <pc:docMk/>
            <pc:sldMk cId="446281888" sldId="431"/>
            <ac:spMk id="6" creationId="{421F287C-D7FC-9FDE-049F-161FA4719B03}"/>
          </ac:spMkLst>
        </pc:spChg>
        <pc:spChg chg="del">
          <ac:chgData name="Rastislav Hromádka" userId="96dd5df9609ee763" providerId="LiveId" clId="{E8779457-608A-47CA-A523-C7D1B6AA51C5}" dt="2025-11-20T20:14:56.215" v="1064" actId="478"/>
          <ac:spMkLst>
            <pc:docMk/>
            <pc:sldMk cId="446281888" sldId="431"/>
            <ac:spMk id="17" creationId="{0C966ACC-73CE-1922-70D5-8C01764C2897}"/>
          </ac:spMkLst>
        </pc:spChg>
        <pc:spChg chg="del">
          <ac:chgData name="Rastislav Hromádka" userId="96dd5df9609ee763" providerId="LiveId" clId="{E8779457-608A-47CA-A523-C7D1B6AA51C5}" dt="2025-11-20T20:14:56.215" v="1064" actId="478"/>
          <ac:spMkLst>
            <pc:docMk/>
            <pc:sldMk cId="446281888" sldId="431"/>
            <ac:spMk id="25" creationId="{48482B0C-8F99-541D-5B95-510BD693AF34}"/>
          </ac:spMkLst>
        </pc:spChg>
        <pc:spChg chg="del">
          <ac:chgData name="Rastislav Hromádka" userId="96dd5df9609ee763" providerId="LiveId" clId="{E8779457-608A-47CA-A523-C7D1B6AA51C5}" dt="2025-11-20T20:14:56.215" v="1064" actId="478"/>
          <ac:spMkLst>
            <pc:docMk/>
            <pc:sldMk cId="446281888" sldId="431"/>
            <ac:spMk id="27" creationId="{10AA5342-81E0-E91B-47C7-AB628EE89098}"/>
          </ac:spMkLst>
        </pc:spChg>
        <pc:spChg chg="del">
          <ac:chgData name="Rastislav Hromádka" userId="96dd5df9609ee763" providerId="LiveId" clId="{E8779457-608A-47CA-A523-C7D1B6AA51C5}" dt="2025-11-20T20:14:56.215" v="1064" actId="478"/>
          <ac:spMkLst>
            <pc:docMk/>
            <pc:sldMk cId="446281888" sldId="431"/>
            <ac:spMk id="28" creationId="{F12211D8-0C03-43BA-EC8E-A1E83106BD1C}"/>
          </ac:spMkLst>
        </pc:spChg>
        <pc:spChg chg="mod">
          <ac:chgData name="Rastislav Hromádka" userId="96dd5df9609ee763" providerId="LiveId" clId="{E8779457-608A-47CA-A523-C7D1B6AA51C5}" dt="2025-11-20T20:26:23.319" v="1167" actId="2711"/>
          <ac:spMkLst>
            <pc:docMk/>
            <pc:sldMk cId="446281888" sldId="431"/>
            <ac:spMk id="9220" creationId="{673036F7-83E6-8E4C-A58A-E657C5E14BB1}"/>
          </ac:spMkLst>
        </pc:spChg>
        <pc:picChg chg="del">
          <ac:chgData name="Rastislav Hromádka" userId="96dd5df9609ee763" providerId="LiveId" clId="{E8779457-608A-47CA-A523-C7D1B6AA51C5}" dt="2025-11-20T20:14:56.215" v="1064" actId="478"/>
          <ac:picMkLst>
            <pc:docMk/>
            <pc:sldMk cId="446281888" sldId="431"/>
            <ac:picMk id="3" creationId="{E7C6E87F-E913-C4C2-72AC-226BB7324C67}"/>
          </ac:picMkLst>
        </pc:picChg>
        <pc:picChg chg="add mod">
          <ac:chgData name="Rastislav Hromádka" userId="96dd5df9609ee763" providerId="LiveId" clId="{E8779457-608A-47CA-A523-C7D1B6AA51C5}" dt="2025-11-20T20:18:54.341" v="1164" actId="1076"/>
          <ac:picMkLst>
            <pc:docMk/>
            <pc:sldMk cId="446281888" sldId="431"/>
            <ac:picMk id="7" creationId="{1E1D167D-653C-75E6-F873-0831482A74A4}"/>
          </ac:picMkLst>
        </pc:picChg>
        <pc:picChg chg="add mod">
          <ac:chgData name="Rastislav Hromádka" userId="96dd5df9609ee763" providerId="LiveId" clId="{E8779457-608A-47CA-A523-C7D1B6AA51C5}" dt="2025-11-20T20:18:54.341" v="1164" actId="1076"/>
          <ac:picMkLst>
            <pc:docMk/>
            <pc:sldMk cId="446281888" sldId="431"/>
            <ac:picMk id="8" creationId="{81F8BAD1-62A9-7D3A-0476-E269E133AC76}"/>
          </ac:picMkLst>
        </pc:picChg>
        <pc:picChg chg="add mod">
          <ac:chgData name="Rastislav Hromádka" userId="96dd5df9609ee763" providerId="LiveId" clId="{E8779457-608A-47CA-A523-C7D1B6AA51C5}" dt="2025-11-20T20:18:54.341" v="1164" actId="1076"/>
          <ac:picMkLst>
            <pc:docMk/>
            <pc:sldMk cId="446281888" sldId="431"/>
            <ac:picMk id="9" creationId="{F9095971-1746-BEEF-F666-34828B60254C}"/>
          </ac:picMkLst>
        </pc:picChg>
        <pc:cxnChg chg="del">
          <ac:chgData name="Rastislav Hromádka" userId="96dd5df9609ee763" providerId="LiveId" clId="{E8779457-608A-47CA-A523-C7D1B6AA51C5}" dt="2025-11-20T20:14:56.215" v="1064" actId="478"/>
          <ac:cxnSpMkLst>
            <pc:docMk/>
            <pc:sldMk cId="446281888" sldId="431"/>
            <ac:cxnSpMk id="5" creationId="{19D7B85E-543F-4889-8EDB-627DBF3947B8}"/>
          </ac:cxnSpMkLst>
        </pc:cxnChg>
        <pc:cxnChg chg="del">
          <ac:chgData name="Rastislav Hromádka" userId="96dd5df9609ee763" providerId="LiveId" clId="{E8779457-608A-47CA-A523-C7D1B6AA51C5}" dt="2025-11-20T20:14:56.215" v="1064" actId="478"/>
          <ac:cxnSpMkLst>
            <pc:docMk/>
            <pc:sldMk cId="446281888" sldId="431"/>
            <ac:cxnSpMk id="10" creationId="{B423C1A0-7B8A-AF66-0055-D99F3BF6B194}"/>
          </ac:cxnSpMkLst>
        </pc:cxnChg>
        <pc:cxnChg chg="del">
          <ac:chgData name="Rastislav Hromádka" userId="96dd5df9609ee763" providerId="LiveId" clId="{E8779457-608A-47CA-A523-C7D1B6AA51C5}" dt="2025-11-20T20:14:56.215" v="1064" actId="478"/>
          <ac:cxnSpMkLst>
            <pc:docMk/>
            <pc:sldMk cId="446281888" sldId="431"/>
            <ac:cxnSpMk id="13" creationId="{13F4326E-0D5E-43A5-1A4A-8C8A915EC727}"/>
          </ac:cxnSpMkLst>
        </pc:cxnChg>
        <pc:cxnChg chg="del">
          <ac:chgData name="Rastislav Hromádka" userId="96dd5df9609ee763" providerId="LiveId" clId="{E8779457-608A-47CA-A523-C7D1B6AA51C5}" dt="2025-11-20T20:14:56.215" v="1064" actId="478"/>
          <ac:cxnSpMkLst>
            <pc:docMk/>
            <pc:sldMk cId="446281888" sldId="431"/>
            <ac:cxnSpMk id="16" creationId="{2B47D0FB-E8B5-2B8A-B7C4-5402AE8A9A74}"/>
          </ac:cxnSpMkLst>
        </pc:cxnChg>
      </pc:sldChg>
      <pc:sldChg chg="addSp delSp modSp add mod">
        <pc:chgData name="Rastislav Hromádka" userId="96dd5df9609ee763" providerId="LiveId" clId="{E8779457-608A-47CA-A523-C7D1B6AA51C5}" dt="2025-11-21T18:21:17.787" v="2058" actId="113"/>
        <pc:sldMkLst>
          <pc:docMk/>
          <pc:sldMk cId="252812610" sldId="432"/>
        </pc:sldMkLst>
        <pc:spChg chg="mod">
          <ac:chgData name="Rastislav Hromádka" userId="96dd5df9609ee763" providerId="LiveId" clId="{E8779457-608A-47CA-A523-C7D1B6AA51C5}" dt="2025-11-21T18:21:17.787" v="2058" actId="113"/>
          <ac:spMkLst>
            <pc:docMk/>
            <pc:sldMk cId="252812610" sldId="432"/>
            <ac:spMk id="3" creationId="{4F3A34A2-39EE-0190-F193-0D99995D8DB1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6" creationId="{29D80840-0F2D-05EE-FA0D-D21FAEF333C8}"/>
          </ac:spMkLst>
        </pc:spChg>
        <pc:spChg chg="mod">
          <ac:chgData name="Rastislav Hromádka" userId="96dd5df9609ee763" providerId="LiveId" clId="{E8779457-608A-47CA-A523-C7D1B6AA51C5}" dt="2025-11-21T17:52:42.556" v="1385" actId="20577"/>
          <ac:spMkLst>
            <pc:docMk/>
            <pc:sldMk cId="252812610" sldId="432"/>
            <ac:spMk id="12" creationId="{607E7008-1B33-BFF4-3A40-5AE3256969BE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14" creationId="{90DF5CEC-EA8B-943D-820F-33BC1BBBB258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15" creationId="{E620E435-995C-0A57-F8CD-19D6D1F0DBE4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21" creationId="{6E7D70B7-0157-665A-B5DF-A4649E76F7C4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23" creationId="{E802EF44-0A0A-C395-F490-9C62A80BA281}"/>
          </ac:spMkLst>
        </pc:spChg>
        <pc:spChg chg="del">
          <ac:chgData name="Rastislav Hromádka" userId="96dd5df9609ee763" providerId="LiveId" clId="{E8779457-608A-47CA-A523-C7D1B6AA51C5}" dt="2025-11-21T17:52:47.119" v="1386" actId="478"/>
          <ac:spMkLst>
            <pc:docMk/>
            <pc:sldMk cId="252812610" sldId="432"/>
            <ac:spMk id="25" creationId="{E9A9E23B-A913-1042-70C3-3F39790BB97B}"/>
          </ac:spMkLst>
        </pc:spChg>
        <pc:grpChg chg="del">
          <ac:chgData name="Rastislav Hromádka" userId="96dd5df9609ee763" providerId="LiveId" clId="{E8779457-608A-47CA-A523-C7D1B6AA51C5}" dt="2025-11-21T17:52:47.119" v="1386" actId="478"/>
          <ac:grpSpMkLst>
            <pc:docMk/>
            <pc:sldMk cId="252812610" sldId="432"/>
            <ac:grpSpMk id="9" creationId="{4E5A0A3A-1B95-5C74-0820-0B7CFBF53412}"/>
          </ac:grpSpMkLst>
        </pc:grpChg>
        <pc:picChg chg="add mod">
          <ac:chgData name="Rastislav Hromádka" userId="96dd5df9609ee763" providerId="LiveId" clId="{E8779457-608A-47CA-A523-C7D1B6AA51C5}" dt="2025-11-21T17:59:21.253" v="2051" actId="1076"/>
          <ac:picMkLst>
            <pc:docMk/>
            <pc:sldMk cId="252812610" sldId="432"/>
            <ac:picMk id="2" creationId="{F62BB7C5-ADE7-2C85-B5C2-BF39589D73F2}"/>
          </ac:picMkLst>
        </pc:picChg>
        <pc:picChg chg="del">
          <ac:chgData name="Rastislav Hromádka" userId="96dd5df9609ee763" providerId="LiveId" clId="{E8779457-608A-47CA-A523-C7D1B6AA51C5}" dt="2025-11-21T17:52:48.422" v="1387" actId="478"/>
          <ac:picMkLst>
            <pc:docMk/>
            <pc:sldMk cId="252812610" sldId="432"/>
            <ac:picMk id="4" creationId="{F385FAD1-EA25-660B-6738-31B92E9C4AC9}"/>
          </ac:picMkLst>
        </pc:picChg>
        <pc:picChg chg="del">
          <ac:chgData name="Rastislav Hromádka" userId="96dd5df9609ee763" providerId="LiveId" clId="{E8779457-608A-47CA-A523-C7D1B6AA51C5}" dt="2025-11-21T17:52:47.119" v="1386" actId="478"/>
          <ac:picMkLst>
            <pc:docMk/>
            <pc:sldMk cId="252812610" sldId="432"/>
            <ac:picMk id="5" creationId="{23AFB4A9-FBDB-A902-18BE-2DF19EF0C7EB}"/>
          </ac:picMkLst>
        </pc:picChg>
      </pc:sldChg>
      <pc:sldMasterChg chg="setBg modSldLayout">
        <pc:chgData name="Rastislav Hromádka" userId="96dd5df9609ee763" providerId="LiveId" clId="{E8779457-608A-47CA-A523-C7D1B6AA51C5}" dt="2025-11-14T17:20:07.255" v="12"/>
        <pc:sldMasterMkLst>
          <pc:docMk/>
          <pc:sldMasterMk cId="1036255126" sldId="2147483660"/>
        </pc:sldMasterMkLst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082170976" sldId="2147483661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199573559" sldId="2147483662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2584439779" sldId="2147483663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444616338" sldId="2147483664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92961391" sldId="2147483665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957340388" sldId="2147483666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3961808093" sldId="2147483667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1131368237" sldId="2147483668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95690985" sldId="2147483669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618416270" sldId="2147483670"/>
          </pc:sldLayoutMkLst>
        </pc:sldLayoutChg>
        <pc:sldLayoutChg chg="setBg">
          <pc:chgData name="Rastislav Hromádka" userId="96dd5df9609ee763" providerId="LiveId" clId="{E8779457-608A-47CA-A523-C7D1B6AA51C5}" dt="2025-11-14T17:20:07.255" v="12"/>
          <pc:sldLayoutMkLst>
            <pc:docMk/>
            <pc:sldMasterMk cId="1036255126" sldId="2147483660"/>
            <pc:sldLayoutMk cId="2968301711" sldId="214748367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8T22:08:25.00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8T22:08:25.00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8T22:08:25.00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0 0 0,'3'-5'0'0'0,"-3"3"0"0"0,1 0 0 0 0,-1 1 0 0 0,1-1 0 0 0,0 1 0 0 0,-1-1 0 0 0,1 1 0 0 0,0 0 0 0 0,0-1 0 0 0,1 0 0 0 0,-2 2 0 0 0,2-2 0 0 0,-2 2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1 0 0 0,0-1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2T17:58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46DA-B54D-4776-8BE2-A2E5C40CAC6E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0B0A-0C14-45B7-A53B-D3EA0BC76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07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8A5D-5666-8AB1-813A-7F844FEA3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189625-3F91-6AAD-9E1E-DF40FCBE1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2539C0-07BE-98E0-9289-C4DA02132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7ECA43-E64E-5ABA-3235-F2DFAFE26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EF7F-7B3C-4ADF-BBDB-DB0391B5D5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CEB2-0D5D-FF1C-22BB-CA0C5B61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E50A21-99C3-A3D4-8ADA-1851167C8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C599F4-CAF5-9982-B884-C0D903202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6A1C4-8675-FA4E-47BB-FC15AF93F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EF7F-7B3C-4ADF-BBDB-DB0391B5D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9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3EF7F-7B3C-4ADF-BBDB-DB0391B5D5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4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C0B0A-0C14-45B7-A53B-D3EA0BC76C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1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41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30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57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4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61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8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A329-9375-4D38-9C72-4CA9816D6E16}" type="datetimeFigureOut">
              <a:rPr lang="cs-CZ" smtClean="0"/>
              <a:t>21.11.2025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2EA-E0FF-45D4-9AF3-55B9CB382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ustomXml" Target="../ink/ink5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customXml" Target="../ink/ink16.xml"/><Relationship Id="rId5" Type="http://schemas.openxmlformats.org/officeDocument/2006/relationships/image" Target="../media/image20.png"/><Relationship Id="rId4" Type="http://schemas.openxmlformats.org/officeDocument/2006/relationships/customXml" Target="../ink/ink15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53337-C9C0-45B4-895A-7408422F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789" y="2616330"/>
            <a:ext cx="7772400" cy="849209"/>
          </a:xfrm>
        </p:spPr>
        <p:txBody>
          <a:bodyPr anchor="ctr">
            <a:noAutofit/>
          </a:bodyPr>
          <a:lstStyle/>
          <a:p>
            <a:br>
              <a:rPr lang="cs-CZ" sz="2800" dirty="0"/>
            </a:br>
            <a:r>
              <a:rPr lang="cs-CZ" sz="2800" dirty="0"/>
              <a:t> </a:t>
            </a:r>
            <a:r>
              <a:rPr lang="cs-CZ" sz="2800" b="1" dirty="0"/>
              <a:t>Úponové bolesti patní kosti 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400" dirty="0"/>
              <a:t>Patofyziologie a anatomie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836" y="5999903"/>
            <a:ext cx="6858000" cy="422821"/>
          </a:xfrm>
        </p:spPr>
        <p:txBody>
          <a:bodyPr>
            <a:normAutofit/>
          </a:bodyPr>
          <a:lstStyle/>
          <a:p>
            <a:pPr algn="r"/>
            <a:r>
              <a:rPr lang="cs-CZ" sz="2000" dirty="0"/>
              <a:t>Doc. MUDr. Rastislav Hromádka, Ph.D.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76D87F9-4A5B-4EAB-A08D-AD00D80DD69A}"/>
              </a:ext>
            </a:extLst>
          </p:cNvPr>
          <p:cNvSpPr txBox="1">
            <a:spLocks/>
          </p:cNvSpPr>
          <p:nvPr/>
        </p:nvSpPr>
        <p:spPr>
          <a:xfrm>
            <a:off x="1697636" y="3524953"/>
            <a:ext cx="7772400" cy="1361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3126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99711-38E2-2DA5-34FC-7D4B8FEC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EA830718-9F06-3378-A090-1D9DFC39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9220" name="Nadpis 1">
            <a:extLst>
              <a:ext uri="{FF2B5EF4-FFF2-40B4-BE49-F238E27FC236}">
                <a16:creationId xmlns:a16="http://schemas.microsoft.com/office/drawing/2014/main" id="{673036F7-83E6-8E4C-A58A-E657C5E14BB1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latin typeface="+mj-lt"/>
              </a:rPr>
              <a:t>Fyzikální vyšetření</a:t>
            </a:r>
            <a:endParaRPr lang="cs-CZ" altLang="cs-CZ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64F5031-A1C4-72E5-C3AD-B9EE51E2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14692"/>
            <a:ext cx="5927309" cy="4543213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D20BAE-CE43-A5DE-9E9F-054E6381B8D4}"/>
              </a:ext>
            </a:extLst>
          </p:cNvPr>
          <p:cNvSpPr txBox="1"/>
          <p:nvPr/>
        </p:nvSpPr>
        <p:spPr>
          <a:xfrm>
            <a:off x="499335" y="1139420"/>
            <a:ext cx="79216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 err="1"/>
              <a:t>Silfverskiöld</a:t>
            </a:r>
            <a:r>
              <a:rPr lang="cs-CZ" b="1" dirty="0"/>
              <a:t> test</a:t>
            </a:r>
          </a:p>
          <a:p>
            <a:pPr>
              <a:defRPr/>
            </a:pPr>
            <a:endParaRPr lang="cs-CZ" sz="2000" b="1" dirty="0"/>
          </a:p>
          <a:p>
            <a:pPr marL="798513" lvl="1" indent="-34290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Hybnost hlezenního kloubu- plantární </a:t>
            </a:r>
            <a:r>
              <a:rPr lang="cs-CZ" sz="1600" b="1" dirty="0"/>
              <a:t>flexe a dorsální flexe (extenze)</a:t>
            </a:r>
          </a:p>
          <a:p>
            <a:pPr marL="798513" lvl="1" indent="-34290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Napětí m. triceps </a:t>
            </a:r>
            <a:r>
              <a:rPr lang="cs-CZ" sz="1600" dirty="0" err="1"/>
              <a:t>surae</a:t>
            </a:r>
            <a:r>
              <a:rPr lang="cs-CZ" sz="1600" dirty="0"/>
              <a:t> </a:t>
            </a:r>
            <a:r>
              <a:rPr lang="cs-CZ" sz="1600" b="1" dirty="0"/>
              <a:t>s kolenním kloubem extenzi </a:t>
            </a:r>
            <a:r>
              <a:rPr lang="cs-CZ" sz="1600" dirty="0"/>
              <a:t>a </a:t>
            </a:r>
            <a:r>
              <a:rPr lang="cs-CZ" sz="1600" b="1" dirty="0"/>
              <a:t>ve flexi</a:t>
            </a:r>
          </a:p>
          <a:p>
            <a:pPr marL="798513" lvl="1" indent="-342900"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Palpace začátku </a:t>
            </a:r>
            <a:r>
              <a:rPr lang="cs-CZ" sz="1600" b="1" dirty="0" err="1"/>
              <a:t>aponeurosis</a:t>
            </a:r>
            <a:r>
              <a:rPr lang="cs-CZ" sz="1600" b="1" dirty="0"/>
              <a:t> plantaris</a:t>
            </a:r>
          </a:p>
          <a:p>
            <a:pPr marL="1255713" lvl="2" indent="-3429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798513" lvl="1" indent="-3429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798513" lvl="1" indent="-3429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lvl="2" indent="0">
              <a:defRPr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1E1D167D-653C-75E6-F873-0831482A7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16512"/>
          <a:stretch>
            <a:fillRect/>
          </a:stretch>
        </p:blipFill>
        <p:spPr bwMode="auto">
          <a:xfrm>
            <a:off x="499335" y="2789970"/>
            <a:ext cx="30400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3">
            <a:extLst>
              <a:ext uri="{FF2B5EF4-FFF2-40B4-BE49-F238E27FC236}">
                <a16:creationId xmlns:a16="http://schemas.microsoft.com/office/drawing/2014/main" id="{81F8BAD1-62A9-7D3A-0476-E269E133A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r="4488"/>
          <a:stretch>
            <a:fillRect/>
          </a:stretch>
        </p:blipFill>
        <p:spPr bwMode="auto">
          <a:xfrm>
            <a:off x="3739423" y="2789970"/>
            <a:ext cx="3275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>
            <a:extLst>
              <a:ext uri="{FF2B5EF4-FFF2-40B4-BE49-F238E27FC236}">
                <a16:creationId xmlns:a16="http://schemas.microsoft.com/office/drawing/2014/main" id="{F9095971-1746-BEEF-F666-34828B602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r="40546"/>
          <a:stretch>
            <a:fillRect/>
          </a:stretch>
        </p:blipFill>
        <p:spPr bwMode="auto">
          <a:xfrm>
            <a:off x="7123973" y="2789970"/>
            <a:ext cx="1501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8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D7629183-F51C-43B6-BB77-303B87EF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9220" name="Nadpis 1">
            <a:extLst>
              <a:ext uri="{FF2B5EF4-FFF2-40B4-BE49-F238E27FC236}">
                <a16:creationId xmlns:a16="http://schemas.microsoft.com/office/drawing/2014/main" id="{B6D92D65-863B-4582-A20A-5514CF297AF4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latin typeface="+mj-lt"/>
              </a:rPr>
              <a:t>Zobrazovací metody  </a:t>
            </a:r>
            <a:endParaRPr lang="cs-CZ" altLang="cs-CZ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872B9E30-DCC3-4CD0-9628-382E92020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14692"/>
            <a:ext cx="5927309" cy="4543213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2BD572-3785-407E-8631-EE8D96370601}"/>
              </a:ext>
            </a:extLst>
          </p:cNvPr>
          <p:cNvSpPr txBox="1">
            <a:spLocks/>
          </p:cNvSpPr>
          <p:nvPr/>
        </p:nvSpPr>
        <p:spPr bwMode="auto">
          <a:xfrm>
            <a:off x="613773" y="1178062"/>
            <a:ext cx="7632847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Boční RTG snímek v zátěži  </a:t>
            </a:r>
          </a:p>
          <a:p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- úhel inklinace patní kosti,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– úhel, odklon úponového místa šlachy od kolmice na podložku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CL úhel (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Chauveaux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Liet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 =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Norma CL do 12°,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nad 30° výrazná patologie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63633D-4504-4133-804F-5F6455E20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7" r="1131"/>
          <a:stretch/>
        </p:blipFill>
        <p:spPr>
          <a:xfrm>
            <a:off x="747030" y="3023077"/>
            <a:ext cx="7866830" cy="3034828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045CF99-B762-4B1B-B51B-44C20AF7DE3E}"/>
              </a:ext>
            </a:extLst>
          </p:cNvPr>
          <p:cNvCxnSpPr>
            <a:cxnSpLocks/>
          </p:cNvCxnSpPr>
          <p:nvPr/>
        </p:nvCxnSpPr>
        <p:spPr>
          <a:xfrm>
            <a:off x="6205020" y="4654324"/>
            <a:ext cx="1803870" cy="104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5244EE8-14BA-430B-9AD6-32AF7AB624AC}"/>
              </a:ext>
            </a:extLst>
          </p:cNvPr>
          <p:cNvCxnSpPr>
            <a:cxnSpLocks/>
          </p:cNvCxnSpPr>
          <p:nvPr/>
        </p:nvCxnSpPr>
        <p:spPr>
          <a:xfrm>
            <a:off x="5943529" y="5701713"/>
            <a:ext cx="2124630" cy="20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4783FF3-9D87-4A12-88D7-0E1AC7017C84}"/>
              </a:ext>
            </a:extLst>
          </p:cNvPr>
          <p:cNvCxnSpPr>
            <a:cxnSpLocks/>
          </p:cNvCxnSpPr>
          <p:nvPr/>
        </p:nvCxnSpPr>
        <p:spPr>
          <a:xfrm>
            <a:off x="8238074" y="3586661"/>
            <a:ext cx="48254" cy="120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DDB72DA-C1D5-4BCC-81D9-A37D52734618}"/>
              </a:ext>
            </a:extLst>
          </p:cNvPr>
          <p:cNvCxnSpPr>
            <a:cxnSpLocks/>
          </p:cNvCxnSpPr>
          <p:nvPr/>
        </p:nvCxnSpPr>
        <p:spPr>
          <a:xfrm>
            <a:off x="8384675" y="3586661"/>
            <a:ext cx="0" cy="2135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F3D05A0-203C-4FE4-B4FE-40A3CF6D3FF7}"/>
              </a:ext>
            </a:extLst>
          </p:cNvPr>
          <p:cNvSpPr txBox="1"/>
          <p:nvPr/>
        </p:nvSpPr>
        <p:spPr>
          <a:xfrm>
            <a:off x="6776811" y="5006910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α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EC35D5A-F42B-4765-AE12-D34DEDD2F223}"/>
              </a:ext>
            </a:extLst>
          </p:cNvPr>
          <p:cNvSpPr txBox="1"/>
          <p:nvPr/>
        </p:nvSpPr>
        <p:spPr>
          <a:xfrm>
            <a:off x="8068159" y="294033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β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6194601-9C42-4E5B-951A-7E0F1A1F05FA}"/>
              </a:ext>
            </a:extLst>
          </p:cNvPr>
          <p:cNvSpPr txBox="1"/>
          <p:nvPr/>
        </p:nvSpPr>
        <p:spPr>
          <a:xfrm>
            <a:off x="2763254" y="3540891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CL = 20° - 2°</a:t>
            </a:r>
          </a:p>
          <a:p>
            <a:r>
              <a:rPr lang="cs-CZ" dirty="0">
                <a:solidFill>
                  <a:srgbClr val="FF0000"/>
                </a:solidFill>
              </a:rPr>
              <a:t>CL= 18°</a:t>
            </a:r>
          </a:p>
        </p:txBody>
      </p:sp>
      <p:sp>
        <p:nvSpPr>
          <p:cNvPr id="2" name="Oblouk 1">
            <a:extLst>
              <a:ext uri="{FF2B5EF4-FFF2-40B4-BE49-F238E27FC236}">
                <a16:creationId xmlns:a16="http://schemas.microsoft.com/office/drawing/2014/main" id="{29ACDA2E-C3E4-4035-B615-345BEDAFBB03}"/>
              </a:ext>
            </a:extLst>
          </p:cNvPr>
          <p:cNvSpPr/>
          <p:nvPr/>
        </p:nvSpPr>
        <p:spPr>
          <a:xfrm rot="14704841">
            <a:off x="6478057" y="4984783"/>
            <a:ext cx="1074788" cy="100515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F34FE78E-FF23-4A4D-A8F5-5CD78D493260}"/>
              </a:ext>
            </a:extLst>
          </p:cNvPr>
          <p:cNvSpPr/>
          <p:nvPr/>
        </p:nvSpPr>
        <p:spPr>
          <a:xfrm rot="18725324">
            <a:off x="8121109" y="3584644"/>
            <a:ext cx="400394" cy="426801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7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24" y="1204644"/>
            <a:ext cx="7128688" cy="444871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Na RTG snímcích může být „ostruha“ patní kosti, popisovaný jako </a:t>
            </a:r>
            <a:r>
              <a:rPr lang="cs-CZ" sz="1800" dirty="0" err="1"/>
              <a:t>calcar</a:t>
            </a:r>
            <a:r>
              <a:rPr lang="cs-CZ" sz="1800" dirty="0"/>
              <a:t> </a:t>
            </a:r>
            <a:r>
              <a:rPr lang="cs-CZ" sz="1800" dirty="0" err="1"/>
              <a:t>calcanei</a:t>
            </a:r>
            <a:r>
              <a:rPr lang="cs-CZ" sz="1800" dirty="0"/>
              <a:t> plantaris nebo dorsalis (</a:t>
            </a:r>
            <a:r>
              <a:rPr lang="cs-CZ" sz="1800" dirty="0" err="1"/>
              <a:t>enthesophyte</a:t>
            </a:r>
            <a:r>
              <a:rPr lang="cs-CZ" sz="1800" dirty="0"/>
              <a:t>)</a:t>
            </a:r>
          </a:p>
          <a:p>
            <a:pPr algn="l"/>
            <a:r>
              <a:rPr lang="cs-CZ" sz="16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1B1891C-3136-4EB5-BA40-6489F307B81B}"/>
              </a:ext>
            </a:extLst>
          </p:cNvPr>
          <p:cNvSpPr/>
          <p:nvPr/>
        </p:nvSpPr>
        <p:spPr>
          <a:xfrm>
            <a:off x="5454317" y="3777916"/>
            <a:ext cx="1122947" cy="2053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9F36C2-16B0-453F-9BBA-CBC94D407C7C}"/>
              </a:ext>
            </a:extLst>
          </p:cNvPr>
          <p:cNvSpPr/>
          <p:nvPr/>
        </p:nvSpPr>
        <p:spPr>
          <a:xfrm>
            <a:off x="8322581" y="6043863"/>
            <a:ext cx="689810" cy="425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D6221F-2EF4-4670-8EC8-E4DEF50DC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37" r="-6632" b="5296"/>
          <a:stretch>
            <a:fillRect/>
          </a:stretch>
        </p:blipFill>
        <p:spPr>
          <a:xfrm>
            <a:off x="504621" y="1842161"/>
            <a:ext cx="5445197" cy="42017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6D915CB-CC8B-D22E-7516-A654717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854" y="4211573"/>
            <a:ext cx="3009874" cy="22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4248F75-95FA-44EA-3631-D19AFF3B7EB3}"/>
              </a:ext>
            </a:extLst>
          </p:cNvPr>
          <p:cNvSpPr txBox="1"/>
          <p:nvPr/>
        </p:nvSpPr>
        <p:spPr>
          <a:xfrm>
            <a:off x="3975609" y="613588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Pump </a:t>
            </a:r>
            <a:r>
              <a:rPr lang="cs-CZ" dirty="0" err="1"/>
              <a:t>bump</a:t>
            </a:r>
            <a:endParaRPr lang="en-GB" dirty="0"/>
          </a:p>
        </p:txBody>
      </p:sp>
      <p:pic>
        <p:nvPicPr>
          <p:cNvPr id="12" name="Obrázek 11" descr="Obsah obrázku text, diagram, mapa, Vykreslený graf&#10;&#10;Obsah vygenerovaný umělou inteligencí může být nesprávný.">
            <a:extLst>
              <a:ext uri="{FF2B5EF4-FFF2-40B4-BE49-F238E27FC236}">
                <a16:creationId xmlns:a16="http://schemas.microsoft.com/office/drawing/2014/main" id="{0AF1BA24-F383-5505-146D-6C7C7BFAD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5" y="2545360"/>
            <a:ext cx="2963535" cy="2102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E32D4553-1184-C950-1C71-37EAC8475002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dirty="0">
                <a:latin typeface="+mj-lt"/>
              </a:rPr>
              <a:t>Zobrazovací metody  </a:t>
            </a:r>
            <a:endParaRPr lang="cs-CZ" altLang="cs-CZ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4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D7629183-F51C-43B6-BB77-303B87EF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2BD572-3785-407E-8631-EE8D96370601}"/>
              </a:ext>
            </a:extLst>
          </p:cNvPr>
          <p:cNvSpPr txBox="1">
            <a:spLocks/>
          </p:cNvSpPr>
          <p:nvPr/>
        </p:nvSpPr>
        <p:spPr bwMode="auto">
          <a:xfrm>
            <a:off x="382326" y="1358034"/>
            <a:ext cx="8136904" cy="16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Windlass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mechanizmus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stabilizace nohy při propulsní fázi krokového cyklu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Změnou postavení v dolním kloubu zánártním dochází ke změně na tvaru a funkci nohy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151D53-738F-45D6-92A4-6389CF1F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76464" y="2583859"/>
            <a:ext cx="5679631" cy="34563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8C5433-D985-48E7-9FC8-E90291651A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05" y="2584439"/>
            <a:ext cx="2939290" cy="3010097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9AF408A8-C5AD-9938-9AE5-52D41594D529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88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58" y="1160135"/>
            <a:ext cx="8559142" cy="493108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Krokový cyklus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Cyklus možno dělit různými způsoby, nejčastěji na: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b="1" dirty="0"/>
              <a:t>Stojná fáze 60%, </a:t>
            </a:r>
            <a:r>
              <a:rPr lang="cs-CZ" sz="1600" dirty="0"/>
              <a:t>švihová fáze 40%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Pro bolesti přednoží je důležitá </a:t>
            </a:r>
            <a:r>
              <a:rPr lang="cs-CZ" sz="1600" b="1" dirty="0"/>
              <a:t>stojná fáze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0EA9EA95-D714-448F-8A4F-9F722D197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132" y="2649075"/>
            <a:ext cx="5778169" cy="3701449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166333E2-5048-EBBA-A5FA-DD3A829575CA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 - krokový cyklus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31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418" y="1239626"/>
            <a:ext cx="8415299" cy="493108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Stojná fáze - </a:t>
            </a:r>
            <a:r>
              <a:rPr lang="cs-CZ" sz="2000" dirty="0"/>
              <a:t>3 </a:t>
            </a:r>
            <a:r>
              <a:rPr lang="cs-CZ" sz="2000" dirty="0" err="1"/>
              <a:t>rockers</a:t>
            </a:r>
            <a:r>
              <a:rPr lang="cs-CZ" sz="2000" dirty="0"/>
              <a:t> (zhoupnutí)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b="1" dirty="0"/>
              <a:t>První zhoupnutí </a:t>
            </a:r>
            <a:r>
              <a:rPr lang="cs-CZ" sz="1600" dirty="0"/>
              <a:t>(</a:t>
            </a:r>
            <a:r>
              <a:rPr lang="cs-CZ" sz="1600" dirty="0" err="1"/>
              <a:t>Heel</a:t>
            </a:r>
            <a:r>
              <a:rPr lang="cs-CZ" sz="1600" dirty="0"/>
              <a:t> rocker), začíná dotekem paty podložky (</a:t>
            </a:r>
            <a:r>
              <a:rPr lang="cs-CZ" sz="1600" dirty="0" err="1"/>
              <a:t>heel</a:t>
            </a:r>
            <a:r>
              <a:rPr lang="cs-CZ" sz="1600" dirty="0"/>
              <a:t> strike) , 10% krokového cyklu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b="1" dirty="0"/>
              <a:t>Druhé zhoupnutí </a:t>
            </a:r>
            <a:r>
              <a:rPr lang="cs-CZ" sz="1600" dirty="0"/>
              <a:t>(</a:t>
            </a:r>
            <a:r>
              <a:rPr lang="cs-CZ" sz="1600" dirty="0" err="1"/>
              <a:t>Ankle</a:t>
            </a:r>
            <a:r>
              <a:rPr lang="cs-CZ" sz="1600" dirty="0"/>
              <a:t> rocker), začíná dotekem podložky přednožím, 20% krokového cyklu a končí zvednutím paty (</a:t>
            </a:r>
            <a:r>
              <a:rPr lang="cs-CZ" sz="1600" dirty="0" err="1"/>
              <a:t>Heel</a:t>
            </a:r>
            <a:r>
              <a:rPr lang="cs-CZ" sz="1600" dirty="0"/>
              <a:t> </a:t>
            </a:r>
            <a:r>
              <a:rPr lang="cs-CZ" sz="1600" dirty="0" err="1"/>
              <a:t>off</a:t>
            </a:r>
            <a:r>
              <a:rPr lang="cs-CZ" sz="1600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b="1" dirty="0"/>
              <a:t>Třetí zhoupnutí </a:t>
            </a:r>
            <a:r>
              <a:rPr lang="cs-CZ" sz="1600" dirty="0"/>
              <a:t>(</a:t>
            </a:r>
            <a:r>
              <a:rPr lang="cs-CZ" sz="1600" dirty="0" err="1"/>
              <a:t>Forefoot</a:t>
            </a:r>
            <a:r>
              <a:rPr lang="cs-CZ" sz="1600" dirty="0"/>
              <a:t> rocker), končí ztrátou kontaktu prstů z podložkou (</a:t>
            </a:r>
            <a:r>
              <a:rPr lang="cs-CZ" sz="1600" dirty="0" err="1"/>
              <a:t>toe</a:t>
            </a:r>
            <a:r>
              <a:rPr lang="cs-CZ" sz="1600" dirty="0"/>
              <a:t> </a:t>
            </a:r>
            <a:r>
              <a:rPr lang="cs-CZ" sz="1600" dirty="0" err="1"/>
              <a:t>off</a:t>
            </a:r>
            <a:r>
              <a:rPr lang="cs-CZ" sz="1600" dirty="0"/>
              <a:t>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39F5BCFD-0EF9-4BB4-9517-F3A297F89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60" y="3268855"/>
            <a:ext cx="8415299" cy="28231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D3E60A-D830-62B7-D677-110FB42678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497"/>
          <a:stretch>
            <a:fillRect/>
          </a:stretch>
        </p:blipFill>
        <p:spPr>
          <a:xfrm flipH="1">
            <a:off x="846859" y="3280052"/>
            <a:ext cx="7732723" cy="2890656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D1CE8103-B2A7-5779-50AD-C1B2FAE8C751}"/>
              </a:ext>
            </a:extLst>
          </p:cNvPr>
          <p:cNvSpPr/>
          <p:nvPr/>
        </p:nvSpPr>
        <p:spPr>
          <a:xfrm>
            <a:off x="1521152" y="5084749"/>
            <a:ext cx="256372" cy="256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kruhová 12">
            <a:extLst>
              <a:ext uri="{FF2B5EF4-FFF2-40B4-BE49-F238E27FC236}">
                <a16:creationId xmlns:a16="http://schemas.microsoft.com/office/drawing/2014/main" id="{A71CF51A-98B6-ACF0-49EF-50843BD830C5}"/>
              </a:ext>
            </a:extLst>
          </p:cNvPr>
          <p:cNvSpPr/>
          <p:nvPr/>
        </p:nvSpPr>
        <p:spPr>
          <a:xfrm rot="12401351" flipH="1">
            <a:off x="805556" y="4214599"/>
            <a:ext cx="1734796" cy="1914902"/>
          </a:xfrm>
          <a:prstGeom prst="circularArrow">
            <a:avLst>
              <a:gd name="adj1" fmla="val 7664"/>
              <a:gd name="adj2" fmla="val 1142319"/>
              <a:gd name="adj3" fmla="val 20419626"/>
              <a:gd name="adj4" fmla="val 12229147"/>
              <a:gd name="adj5" fmla="val 110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231E370-7E39-2547-0528-E7DD31EB3EF4}"/>
              </a:ext>
            </a:extLst>
          </p:cNvPr>
          <p:cNvSpPr/>
          <p:nvPr/>
        </p:nvSpPr>
        <p:spPr>
          <a:xfrm>
            <a:off x="2220483" y="3705167"/>
            <a:ext cx="256372" cy="256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kruhová 14">
            <a:extLst>
              <a:ext uri="{FF2B5EF4-FFF2-40B4-BE49-F238E27FC236}">
                <a16:creationId xmlns:a16="http://schemas.microsoft.com/office/drawing/2014/main" id="{A1221A09-E4CA-A38B-E873-730478C3BFCF}"/>
              </a:ext>
            </a:extLst>
          </p:cNvPr>
          <p:cNvSpPr/>
          <p:nvPr/>
        </p:nvSpPr>
        <p:spPr>
          <a:xfrm rot="19323555">
            <a:off x="1739718" y="3012725"/>
            <a:ext cx="1600503" cy="1914902"/>
          </a:xfrm>
          <a:prstGeom prst="circularArrow">
            <a:avLst>
              <a:gd name="adj1" fmla="val 7664"/>
              <a:gd name="adj2" fmla="val 1142319"/>
              <a:gd name="adj3" fmla="val 20419626"/>
              <a:gd name="adj4" fmla="val 13421714"/>
              <a:gd name="adj5" fmla="val 110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B30896FD-AB13-3304-2EED-DF2BB5682098}"/>
              </a:ext>
            </a:extLst>
          </p:cNvPr>
          <p:cNvSpPr/>
          <p:nvPr/>
        </p:nvSpPr>
        <p:spPr>
          <a:xfrm>
            <a:off x="6009654" y="5490188"/>
            <a:ext cx="256372" cy="25637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kruhová 16">
            <a:extLst>
              <a:ext uri="{FF2B5EF4-FFF2-40B4-BE49-F238E27FC236}">
                <a16:creationId xmlns:a16="http://schemas.microsoft.com/office/drawing/2014/main" id="{926E7F9C-ACA5-1190-C658-CAA25CBCB5E8}"/>
              </a:ext>
            </a:extLst>
          </p:cNvPr>
          <p:cNvSpPr/>
          <p:nvPr/>
        </p:nvSpPr>
        <p:spPr>
          <a:xfrm rot="9172699" flipH="1">
            <a:off x="5142257" y="4432744"/>
            <a:ext cx="1734796" cy="1914902"/>
          </a:xfrm>
          <a:prstGeom prst="circularArrow">
            <a:avLst>
              <a:gd name="adj1" fmla="val 7664"/>
              <a:gd name="adj2" fmla="val 1142319"/>
              <a:gd name="adj3" fmla="val 20419626"/>
              <a:gd name="adj4" fmla="val 12229147"/>
              <a:gd name="adj5" fmla="val 110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FE668C-B2E6-8568-71FA-D5191E17E7A3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 - krokový cyklus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9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560" y="1229186"/>
            <a:ext cx="8415299" cy="493108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Stojná fáze krokového cyklu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</a:rPr>
              <a:t>První zhoupnutí </a:t>
            </a:r>
            <a:r>
              <a:rPr lang="cs-CZ" sz="1600" dirty="0"/>
              <a:t>(</a:t>
            </a:r>
            <a:r>
              <a:rPr lang="cs-CZ" sz="1600" dirty="0" err="1"/>
              <a:t>Heel</a:t>
            </a:r>
            <a:r>
              <a:rPr lang="cs-CZ" sz="1600" dirty="0"/>
              <a:t> rocker), začíná kontaktem paty s podložkou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Pata by měla být správně centrovaná</a:t>
            </a:r>
            <a:r>
              <a:rPr lang="cs-CZ" sz="1600" dirty="0"/>
              <a:t> v dolním kloubu zánártním a fixovaná fibulárními svaly laterálně a mediálně pomocí m. tibialis posterior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Obtíže se objevují v této fázi na zevní straně </a:t>
            </a:r>
            <a:r>
              <a:rPr lang="cs-CZ" sz="1600" b="1" dirty="0"/>
              <a:t>u pes </a:t>
            </a:r>
            <a:r>
              <a:rPr lang="cs-CZ" sz="1600" b="1" dirty="0" err="1"/>
              <a:t>cavus</a:t>
            </a:r>
            <a:r>
              <a:rPr lang="cs-CZ" sz="1600" b="1" dirty="0"/>
              <a:t> a těžkých deformity nohy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39F5BCFD-0EF9-4BB4-9517-F3A297F89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53" y="3121799"/>
            <a:ext cx="8415299" cy="2823139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7A43EF-12DD-48CB-84A0-5F46F4E5139C}"/>
              </a:ext>
            </a:extLst>
          </p:cNvPr>
          <p:cNvSpPr/>
          <p:nvPr/>
        </p:nvSpPr>
        <p:spPr>
          <a:xfrm rot="18756257" flipV="1">
            <a:off x="1330163" y="5830501"/>
            <a:ext cx="417094" cy="2102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5B33345-8FAA-44AE-03C7-257960103803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76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9F5BCFD-0EF9-4BB4-9517-F3A297F8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14" y="3601364"/>
            <a:ext cx="8415299" cy="2823139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14" y="1493421"/>
            <a:ext cx="8415299" cy="493108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Stojná fáze krokového cyklu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</a:rPr>
              <a:t>Druhé zhoupnutí </a:t>
            </a:r>
            <a:r>
              <a:rPr lang="cs-CZ" sz="1600" dirty="0"/>
              <a:t>(</a:t>
            </a:r>
            <a:r>
              <a:rPr lang="cs-CZ" sz="1600" dirty="0" err="1"/>
              <a:t>Ankle</a:t>
            </a:r>
            <a:r>
              <a:rPr lang="cs-CZ" sz="1600" dirty="0"/>
              <a:t> rocker), dotek podložky přednožím, 20 % krokového cyklu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Těžiště by mělo být nad spojnicí hlavice 1. a 2. metatarsu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Důležité je v krokovém cyklu </a:t>
            </a:r>
            <a:r>
              <a:rPr lang="cs-CZ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přenesení těžiště těla nad hlezenním kloubem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Fáze končí zvednutím paty z podložky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7A43EF-12DD-48CB-84A0-5F46F4E5139C}"/>
              </a:ext>
            </a:extLst>
          </p:cNvPr>
          <p:cNvSpPr/>
          <p:nvPr/>
        </p:nvSpPr>
        <p:spPr>
          <a:xfrm rot="18756257">
            <a:off x="2470483" y="6332082"/>
            <a:ext cx="417094" cy="2162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241634A-0BC0-4A09-B1DC-B55584FF5F9A}"/>
              </a:ext>
            </a:extLst>
          </p:cNvPr>
          <p:cNvSpPr/>
          <p:nvPr/>
        </p:nvSpPr>
        <p:spPr>
          <a:xfrm rot="16200000">
            <a:off x="3965537" y="6316399"/>
            <a:ext cx="417094" cy="21620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B992EE8-3169-CC77-FD1E-83C9FA0E1B87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38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14" y="1493421"/>
            <a:ext cx="8415299" cy="493108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Stojná fáze krokového cyklu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/>
                </a:solidFill>
              </a:rPr>
              <a:t>Třetí zhoupnutí  </a:t>
            </a:r>
            <a:r>
              <a:rPr lang="cs-CZ" sz="1600" dirty="0"/>
              <a:t>(</a:t>
            </a:r>
            <a:r>
              <a:rPr lang="cs-CZ" sz="1600" dirty="0" err="1"/>
              <a:t>Forefoot</a:t>
            </a:r>
            <a:r>
              <a:rPr lang="cs-CZ" sz="1600" dirty="0"/>
              <a:t> rocker)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Zátěž prvního paprsku by měla být 50 % a 50 % váhy na 2. až 5. metatars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39F5BCFD-0EF9-4BB4-9517-F3A297F89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14" y="3310043"/>
            <a:ext cx="8415299" cy="2823139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7A43EF-12DD-48CB-84A0-5F46F4E5139C}"/>
              </a:ext>
            </a:extLst>
          </p:cNvPr>
          <p:cNvSpPr/>
          <p:nvPr/>
        </p:nvSpPr>
        <p:spPr>
          <a:xfrm rot="16200000">
            <a:off x="5170449" y="6024892"/>
            <a:ext cx="417094" cy="2162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6DE21C91-61BE-7F46-18D0-030B4F4BFE67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43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B35CCCA-6EA8-4275-A141-8DD08FB14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299">
            <a:off x="573444" y="3199828"/>
            <a:ext cx="4428193" cy="266189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26" y="1179801"/>
            <a:ext cx="8415299" cy="2189621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>Sagitální rovina vs. frontální rovina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Přednoží se v počáteční fázi nachází ve varositě (supinaci) ve frontální rovině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Postupně se v stojné fázi cyklu přednoží stáčí podélně podle osy do pronace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V propulsní fázi krokového cyklu je přednoží plné pronaci a maximum zátěže by mělo být  mezi hlavicí první a druhé nártní kosti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736096" y="3190525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107C7E2E-5802-4E85-ABC9-00904F995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478">
            <a:off x="5324698" y="3173847"/>
            <a:ext cx="3711424" cy="2746454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18EE381-1702-4B06-BD6B-1375EAE93960}"/>
              </a:ext>
            </a:extLst>
          </p:cNvPr>
          <p:cNvSpPr/>
          <p:nvPr/>
        </p:nvSpPr>
        <p:spPr>
          <a:xfrm rot="90951">
            <a:off x="7079618" y="4862381"/>
            <a:ext cx="153116" cy="12412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163E010-BA3D-4CF9-9C5F-BE1F7DD0396C}"/>
              </a:ext>
            </a:extLst>
          </p:cNvPr>
          <p:cNvSpPr/>
          <p:nvPr/>
        </p:nvSpPr>
        <p:spPr>
          <a:xfrm rot="90951">
            <a:off x="2507033" y="4592356"/>
            <a:ext cx="153116" cy="12412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zahnutá doprava 14">
            <a:extLst>
              <a:ext uri="{FF2B5EF4-FFF2-40B4-BE49-F238E27FC236}">
                <a16:creationId xmlns:a16="http://schemas.microsoft.com/office/drawing/2014/main" id="{9F8452CF-1A16-4F46-9BF3-82BE7BD228AE}"/>
              </a:ext>
            </a:extLst>
          </p:cNvPr>
          <p:cNvSpPr/>
          <p:nvPr/>
        </p:nvSpPr>
        <p:spPr>
          <a:xfrm rot="4278165">
            <a:off x="982698" y="2490510"/>
            <a:ext cx="857994" cy="2474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Šipka: zahnutá doprava 20">
            <a:extLst>
              <a:ext uri="{FF2B5EF4-FFF2-40B4-BE49-F238E27FC236}">
                <a16:creationId xmlns:a16="http://schemas.microsoft.com/office/drawing/2014/main" id="{A9D2FB9C-7C34-45BF-BF4A-77FB4CC25136}"/>
              </a:ext>
            </a:extLst>
          </p:cNvPr>
          <p:cNvSpPr/>
          <p:nvPr/>
        </p:nvSpPr>
        <p:spPr>
          <a:xfrm rot="2890927">
            <a:off x="5343393" y="3156633"/>
            <a:ext cx="857994" cy="2474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045B639-F430-40A0-9974-31906D13FB39}"/>
              </a:ext>
            </a:extLst>
          </p:cNvPr>
          <p:cNvSpPr txBox="1"/>
          <p:nvPr/>
        </p:nvSpPr>
        <p:spPr>
          <a:xfrm>
            <a:off x="2333148" y="5924464"/>
            <a:ext cx="122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>
                <a:solidFill>
                  <a:srgbClr val="0070C0"/>
                </a:solidFill>
              </a:rPr>
              <a:t>Heel</a:t>
            </a:r>
            <a:r>
              <a:rPr lang="cs-CZ">
                <a:solidFill>
                  <a:srgbClr val="0070C0"/>
                </a:solidFill>
              </a:rPr>
              <a:t> strike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C5F591D-BBDE-4A5D-AF74-27A477C32D7A}"/>
              </a:ext>
            </a:extLst>
          </p:cNvPr>
          <p:cNvSpPr txBox="1"/>
          <p:nvPr/>
        </p:nvSpPr>
        <p:spPr>
          <a:xfrm>
            <a:off x="5802560" y="5803830"/>
            <a:ext cx="97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>
                <a:solidFill>
                  <a:srgbClr val="0070C0"/>
                </a:solidFill>
              </a:rPr>
              <a:t>Heel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err="1">
                <a:solidFill>
                  <a:srgbClr val="0070C0"/>
                </a:solidFill>
              </a:rPr>
              <a:t>off</a:t>
            </a:r>
            <a:r>
              <a:rPr lang="cs-CZ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F516537-9CA0-CE70-44E7-6D86BC77464B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75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1B1891C-3136-4EB5-BA40-6489F307B81B}"/>
              </a:ext>
            </a:extLst>
          </p:cNvPr>
          <p:cNvSpPr/>
          <p:nvPr/>
        </p:nvSpPr>
        <p:spPr>
          <a:xfrm>
            <a:off x="5454317" y="3777916"/>
            <a:ext cx="1122947" cy="2053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453337-C9C0-45B4-895A-7408422F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991" y="519107"/>
            <a:ext cx="7772400" cy="487817"/>
          </a:xfrm>
        </p:spPr>
        <p:txBody>
          <a:bodyPr anchor="ctr">
            <a:noAutofit/>
          </a:bodyPr>
          <a:lstStyle/>
          <a:p>
            <a:pPr algn="l"/>
            <a:r>
              <a:rPr lang="cs-CZ" sz="2400" dirty="0"/>
              <a:t>Úvod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113" y="1329987"/>
            <a:ext cx="4557925" cy="173507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Bolesti na </a:t>
            </a:r>
            <a:r>
              <a:rPr lang="cs-CZ" sz="1600" b="1" dirty="0"/>
              <a:t>spodní (plantární) straně paty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Bolesti na </a:t>
            </a:r>
            <a:r>
              <a:rPr lang="cs-CZ" sz="1600" b="1" dirty="0"/>
              <a:t>zadní (dorsální) straně paty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Akutní bolesti</a:t>
            </a:r>
            <a:r>
              <a:rPr lang="cs-CZ" sz="1600" dirty="0"/>
              <a:t>, které vnikají většinou na podkladě úrazu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Chronické bolesti </a:t>
            </a:r>
            <a:r>
              <a:rPr lang="cs-CZ" sz="1600" dirty="0"/>
              <a:t>vnikají většinou na podkladě dlouhodobého přetěžování systémů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Úponové bolesti šlacha a vazů </a:t>
            </a:r>
            <a:r>
              <a:rPr lang="cs-CZ" sz="1600" dirty="0"/>
              <a:t>– </a:t>
            </a:r>
            <a:r>
              <a:rPr lang="cs-CZ" sz="1600" dirty="0" err="1"/>
              <a:t>enthesopatia</a:t>
            </a:r>
            <a:endParaRPr lang="cs-CZ" sz="16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Záněty v oblasti šlachy </a:t>
            </a:r>
            <a:r>
              <a:rPr lang="cs-CZ" sz="1600" dirty="0"/>
              <a:t>– </a:t>
            </a:r>
            <a:r>
              <a:rPr lang="cs-CZ" sz="1600" dirty="0" err="1"/>
              <a:t>tendovaginitis</a:t>
            </a:r>
            <a:r>
              <a:rPr lang="cs-CZ" sz="1600" dirty="0"/>
              <a:t>, </a:t>
            </a:r>
            <a:r>
              <a:rPr lang="cs-CZ" sz="1600" dirty="0" err="1"/>
              <a:t>tendopathia</a:t>
            </a:r>
            <a:r>
              <a:rPr lang="cs-CZ" sz="1600" dirty="0"/>
              <a:t> (změna struktury šlachy)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9F36C2-16B0-453F-9BBA-CBC94D407C7C}"/>
              </a:ext>
            </a:extLst>
          </p:cNvPr>
          <p:cNvSpPr/>
          <p:nvPr/>
        </p:nvSpPr>
        <p:spPr>
          <a:xfrm>
            <a:off x="8322581" y="6043863"/>
            <a:ext cx="689810" cy="425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E85F8D-A81D-48FD-A171-D449BC4C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03"/>
          <a:stretch>
            <a:fillRect/>
          </a:stretch>
        </p:blipFill>
        <p:spPr>
          <a:xfrm>
            <a:off x="4942038" y="1006924"/>
            <a:ext cx="3863268" cy="53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50" y="1153614"/>
            <a:ext cx="8415299" cy="2449187"/>
          </a:xfrm>
        </p:spPr>
        <p:txBody>
          <a:bodyPr>
            <a:noAutofit/>
          </a:bodyPr>
          <a:lstStyle/>
          <a:p>
            <a:pPr algn="l"/>
            <a:r>
              <a:rPr lang="cs-CZ" sz="2000" b="1" dirty="0" err="1"/>
              <a:t>Pedobarografie</a:t>
            </a:r>
            <a:endParaRPr lang="cs-CZ" sz="2000" b="1" dirty="0"/>
          </a:p>
          <a:p>
            <a:pPr algn="l"/>
            <a:endParaRPr lang="cs-CZ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Způsob zobrazení tlaků pod jednotlivými částmi nohy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Statický nebo dynamický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Obtíže s interpretací výsledků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/>
              <a:t>Dynamický </a:t>
            </a:r>
            <a:r>
              <a:rPr lang="cs-CZ" sz="1600" dirty="0"/>
              <a:t>– hodnotí několik krokových cyklů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1" dirty="0"/>
              <a:t>Statický</a:t>
            </a:r>
            <a:r>
              <a:rPr lang="cs-CZ" sz="1600" dirty="0"/>
              <a:t> – bez krokového cyklu, pouze statická zátěž</a:t>
            </a:r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EB5B32F-9DAB-4396-B8EA-98AFF04DBE83}"/>
              </a:ext>
            </a:extLst>
          </p:cNvPr>
          <p:cNvGrpSpPr/>
          <p:nvPr/>
        </p:nvGrpSpPr>
        <p:grpSpPr>
          <a:xfrm>
            <a:off x="8473040" y="3694727"/>
            <a:ext cx="5400" cy="10800"/>
            <a:chOff x="8473040" y="3694727"/>
            <a:chExt cx="540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14:cNvPr>
                <p14:cNvContentPartPr/>
                <p14:nvPr/>
              </p14:nvContentPartPr>
              <p14:xfrm>
                <a:off x="8473040" y="3705167"/>
                <a:ext cx="360" cy="36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6477F9DE-1012-4EB5-B9B9-6E7FADAD12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4040" y="36961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14:cNvPr>
                <p14:cNvContentPartPr/>
                <p14:nvPr/>
              </p14:nvContentPartPr>
              <p14:xfrm>
                <a:off x="8473040" y="3694727"/>
                <a:ext cx="5400" cy="1080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5106B14-3552-4230-B3DD-F92307716D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4040" y="3685417"/>
                  <a:ext cx="23040" cy="2904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ED82A-174F-49DC-BB08-CED0F10C81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1127" r="12028" b="9343"/>
          <a:stretch/>
        </p:blipFill>
        <p:spPr>
          <a:xfrm>
            <a:off x="1124022" y="3859593"/>
            <a:ext cx="3833987" cy="2203486"/>
          </a:xfrm>
          <a:prstGeom prst="rect">
            <a:avLst/>
          </a:prstGeom>
        </p:spPr>
      </p:pic>
      <p:pic>
        <p:nvPicPr>
          <p:cNvPr id="4" name="C41334394394">
            <a:hlinkClick r:id="" action="ppaction://media"/>
            <a:extLst>
              <a:ext uri="{FF2B5EF4-FFF2-40B4-BE49-F238E27FC236}">
                <a16:creationId xmlns:a16="http://schemas.microsoft.com/office/drawing/2014/main" id="{35806F90-C2A9-41AE-93C3-2F8A7A9104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1616" y="1065963"/>
            <a:ext cx="3061969" cy="5409478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0BF93CFA-5DFD-8209-A676-748BDC2F1847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Patofyziologie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7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9A62F-DA10-6234-06A9-0C7C1E93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F3A34A2-39EE-0190-F193-0D99995D8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26" y="1179801"/>
            <a:ext cx="8415299" cy="218962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Úponové bolesti v oblasti paty jsou způsobeny nejčastěji </a:t>
            </a:r>
            <a:r>
              <a:rPr lang="cs-CZ" sz="1600" b="1" dirty="0"/>
              <a:t>zvýšeným napětím v Achilles-</a:t>
            </a:r>
            <a:r>
              <a:rPr lang="cs-CZ" sz="1600" b="1" dirty="0" err="1"/>
              <a:t>calcaneal</a:t>
            </a:r>
            <a:r>
              <a:rPr lang="cs-CZ" sz="1600" b="1" dirty="0"/>
              <a:t>-</a:t>
            </a:r>
            <a:r>
              <a:rPr lang="cs-CZ" sz="1600" b="1" dirty="0" err="1"/>
              <a:t>plantar</a:t>
            </a:r>
            <a:r>
              <a:rPr lang="cs-CZ" sz="1600" b="1" dirty="0"/>
              <a:t> </a:t>
            </a:r>
            <a:r>
              <a:rPr lang="cs-CZ" sz="1600" b="1" dirty="0" err="1"/>
              <a:t>system</a:t>
            </a:r>
            <a:endParaRPr lang="cs-CZ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Častým důvodem zvýšeného napětí  je </a:t>
            </a:r>
            <a:r>
              <a:rPr lang="cs-CZ" sz="1600" b="1" dirty="0"/>
              <a:t>ztuhlost mm. </a:t>
            </a:r>
            <a:r>
              <a:rPr lang="cs-CZ" sz="1600" b="1" dirty="0" err="1"/>
              <a:t>gastrocnemii</a:t>
            </a:r>
            <a:r>
              <a:rPr lang="cs-CZ" sz="1600" b="1" dirty="0"/>
              <a:t>, více mediálně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 err="1"/>
              <a:t>Entezofyty</a:t>
            </a:r>
            <a:r>
              <a:rPr lang="cs-CZ" sz="1600" dirty="0"/>
              <a:t> se vytvářejí v  místě zvýšené zátěže kosti v úponě, </a:t>
            </a:r>
            <a:r>
              <a:rPr lang="cs-CZ" sz="1600" b="1" dirty="0"/>
              <a:t>jako obranný mechanizmus těla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Vždy zhotovovat </a:t>
            </a:r>
            <a:r>
              <a:rPr lang="cs-CZ" sz="1600" b="1" dirty="0"/>
              <a:t>zátěžové RTG snímky </a:t>
            </a:r>
            <a:r>
              <a:rPr lang="cs-CZ" sz="1600" dirty="0"/>
              <a:t>k posouzení morfologie kostí tarzu a celé nohy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Úponové bolesti na patní kosti můžou být </a:t>
            </a:r>
            <a:r>
              <a:rPr lang="cs-CZ" sz="1600" b="1" dirty="0"/>
              <a:t>způsobeny nebo modifikovány deformitami zadní části nohy </a:t>
            </a:r>
            <a:r>
              <a:rPr lang="cs-CZ" sz="1600" dirty="0"/>
              <a:t>(pes </a:t>
            </a:r>
            <a:r>
              <a:rPr lang="cs-CZ" sz="1600" dirty="0" err="1"/>
              <a:t>planovalgus</a:t>
            </a:r>
            <a:r>
              <a:rPr lang="cs-CZ" sz="1600" dirty="0"/>
              <a:t> nebo pes </a:t>
            </a:r>
            <a:r>
              <a:rPr lang="cs-CZ" sz="1600" dirty="0" err="1"/>
              <a:t>cavovarus</a:t>
            </a:r>
            <a:r>
              <a:rPr lang="cs-CZ" sz="1600" dirty="0"/>
              <a:t>)</a:t>
            </a:r>
          </a:p>
          <a:p>
            <a:pPr algn="l"/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07E7008-1B33-BFF4-3A40-5AE3256969BE}"/>
              </a:ext>
            </a:extLst>
          </p:cNvPr>
          <p:cNvSpPr txBox="1">
            <a:spLocks/>
          </p:cNvSpPr>
          <p:nvPr/>
        </p:nvSpPr>
        <p:spPr bwMode="auto">
          <a:xfrm>
            <a:off x="1320170" y="507476"/>
            <a:ext cx="669726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dirty="0">
                <a:latin typeface="+mj-lt"/>
              </a:rPr>
              <a:t>Závěr</a:t>
            </a:r>
            <a:endParaRPr lang="cs-CZ" altLang="cs-CZ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2BB7C5-ADE7-2C85-B5C2-BF39589D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7" r="1131"/>
          <a:stretch/>
        </p:blipFill>
        <p:spPr>
          <a:xfrm>
            <a:off x="1204956" y="3602065"/>
            <a:ext cx="7124510" cy="27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6E6DE-67C6-446F-8A8C-2A5A8956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90" y="2695097"/>
            <a:ext cx="8777678" cy="459333"/>
          </a:xfrm>
        </p:spPr>
        <p:txBody>
          <a:bodyPr>
            <a:noAutofit/>
          </a:bodyPr>
          <a:lstStyle/>
          <a:p>
            <a:r>
              <a:rPr lang="cs-CZ" sz="2800" dirty="0">
                <a:latin typeface="+mn-lt"/>
              </a:rPr>
              <a:t>Děkuji za vaší pozornost</a:t>
            </a:r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45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14:cNvPr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4959" y="4665003"/>
                <a:ext cx="2556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18DEF093-559E-415A-B058-61A90EB7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0570" y="1876051"/>
            <a:ext cx="370617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1600" b="1" dirty="0"/>
              <a:t>N. plantaris medialis</a:t>
            </a:r>
          </a:p>
          <a:p>
            <a:pPr marL="457200" lvl="1" indent="0">
              <a:buNone/>
            </a:pPr>
            <a:r>
              <a:rPr lang="cs-CZ" sz="1600" dirty="0"/>
              <a:t>Motorické inervace svalů palce a části kůže palce a 2. prstu </a:t>
            </a:r>
          </a:p>
          <a:p>
            <a:pPr lvl="1"/>
            <a:endParaRPr lang="cs-CZ" sz="1600" dirty="0"/>
          </a:p>
          <a:p>
            <a:pPr marL="457200" lvl="1" indent="0">
              <a:buNone/>
            </a:pPr>
            <a:r>
              <a:rPr lang="cs-CZ" sz="1600" b="1" dirty="0"/>
              <a:t>N. plantaris lateralis</a:t>
            </a:r>
          </a:p>
          <a:p>
            <a:pPr marL="1074738" lvl="1"/>
            <a:r>
              <a:rPr lang="cs-CZ" sz="1600" b="1" dirty="0"/>
              <a:t>R. superficialis </a:t>
            </a:r>
          </a:p>
          <a:p>
            <a:pPr marL="1074738" lvl="1">
              <a:buNone/>
            </a:pPr>
            <a:r>
              <a:rPr lang="cs-CZ" sz="1600" dirty="0"/>
              <a:t>Inervace</a:t>
            </a:r>
            <a:r>
              <a:rPr lang="cs-CZ" sz="1600" b="1" dirty="0"/>
              <a:t> </a:t>
            </a:r>
            <a:r>
              <a:rPr lang="cs-CZ" sz="1600" dirty="0"/>
              <a:t>kůže 5.až 2. prstu nohy pomocí </a:t>
            </a:r>
            <a:r>
              <a:rPr lang="cs-CZ" sz="1600" dirty="0" err="1"/>
              <a:t>nn</a:t>
            </a:r>
            <a:r>
              <a:rPr lang="cs-CZ" sz="1600" dirty="0"/>
              <a:t>. </a:t>
            </a:r>
            <a:r>
              <a:rPr lang="cs-CZ" sz="1600" dirty="0" err="1"/>
              <a:t>digitales</a:t>
            </a:r>
            <a:r>
              <a:rPr lang="cs-CZ" sz="1600" dirty="0"/>
              <a:t> plantares </a:t>
            </a:r>
            <a:r>
              <a:rPr lang="cs-CZ" sz="1600" dirty="0" err="1"/>
              <a:t>communes</a:t>
            </a:r>
            <a:r>
              <a:rPr lang="cs-CZ" sz="1600" dirty="0"/>
              <a:t> </a:t>
            </a:r>
          </a:p>
          <a:p>
            <a:pPr marL="1074738" lvl="1"/>
            <a:r>
              <a:rPr lang="cs-CZ" sz="1600" b="1" dirty="0"/>
              <a:t>R. </a:t>
            </a:r>
            <a:r>
              <a:rPr lang="cs-CZ" sz="1600" b="1" dirty="0" err="1"/>
              <a:t>profundus</a:t>
            </a:r>
            <a:endParaRPr lang="cs-CZ" sz="1600" b="1" dirty="0"/>
          </a:p>
          <a:p>
            <a:pPr marL="1074738" lvl="1">
              <a:buNone/>
            </a:pPr>
            <a:r>
              <a:rPr lang="cs-CZ" sz="1600" dirty="0"/>
              <a:t>Inervace svalů malíku a </a:t>
            </a:r>
            <a:r>
              <a:rPr lang="cs-CZ" sz="1600" dirty="0" err="1"/>
              <a:t>interoseálních</a:t>
            </a:r>
            <a:r>
              <a:rPr lang="cs-CZ" sz="1600" dirty="0"/>
              <a:t> svalů 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CAD569-6F89-42C2-A80F-948E34156A70}"/>
              </a:ext>
            </a:extLst>
          </p:cNvPr>
          <p:cNvSpPr txBox="1"/>
          <p:nvPr/>
        </p:nvSpPr>
        <p:spPr>
          <a:xfrm>
            <a:off x="395988" y="1426592"/>
            <a:ext cx="257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Nervové struktury planty</a:t>
            </a:r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7EEA1B6-67D9-4A3E-AF19-027481CDF3E2}"/>
              </a:ext>
            </a:extLst>
          </p:cNvPr>
          <p:cNvSpPr txBox="1">
            <a:spLocks/>
          </p:cNvSpPr>
          <p:nvPr/>
        </p:nvSpPr>
        <p:spPr>
          <a:xfrm>
            <a:off x="395988" y="915867"/>
            <a:ext cx="7772400" cy="47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Anatomie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707B8F-C039-4053-A276-6D2589AB5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01" y="901023"/>
            <a:ext cx="2867025" cy="5648325"/>
          </a:xfrm>
          <a:prstGeom prst="rect">
            <a:avLst/>
          </a:prstGeom>
        </p:spPr>
      </p:pic>
      <p:pic>
        <p:nvPicPr>
          <p:cNvPr id="4" name="Obrázek 3" descr="Obsah obrázku sendvič, jídlo, držení, vsedě&#10;&#10;Popis byl vytvořen automaticky">
            <a:extLst>
              <a:ext uri="{FF2B5EF4-FFF2-40B4-BE49-F238E27FC236}">
                <a16:creationId xmlns:a16="http://schemas.microsoft.com/office/drawing/2014/main" id="{EF983193-77AB-40BF-A5D0-C0881E127D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/>
        </p:blipFill>
        <p:spPr>
          <a:xfrm rot="10800000">
            <a:off x="5999363" y="901021"/>
            <a:ext cx="2975713" cy="5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B156EC7-60E3-45FF-BBB1-3C7981525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99293" y="984567"/>
            <a:ext cx="3053066" cy="548441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1B1891C-3136-4EB5-BA40-6489F307B81B}"/>
              </a:ext>
            </a:extLst>
          </p:cNvPr>
          <p:cNvSpPr/>
          <p:nvPr/>
        </p:nvSpPr>
        <p:spPr>
          <a:xfrm>
            <a:off x="3175585" y="3754100"/>
            <a:ext cx="1122947" cy="2053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453337-C9C0-45B4-895A-7408422F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991" y="496750"/>
            <a:ext cx="7772400" cy="487817"/>
          </a:xfrm>
        </p:spPr>
        <p:txBody>
          <a:bodyPr anchor="ctr">
            <a:noAutofit/>
          </a:bodyPr>
          <a:lstStyle/>
          <a:p>
            <a:pPr algn="l"/>
            <a:r>
              <a:rPr lang="cs-CZ" sz="2400" dirty="0"/>
              <a:t>Achilles-</a:t>
            </a:r>
            <a:r>
              <a:rPr lang="cs-CZ" sz="2400" dirty="0" err="1"/>
              <a:t>calcaneal</a:t>
            </a:r>
            <a:r>
              <a:rPr lang="cs-CZ" sz="2400" dirty="0"/>
              <a:t>-</a:t>
            </a:r>
            <a:r>
              <a:rPr lang="cs-CZ" sz="2400" dirty="0" err="1"/>
              <a:t>plantar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endParaRPr lang="cs-CZ" sz="2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4FE2AA-2DA0-4465-8D9E-FCBEDF60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77" y="1289859"/>
            <a:ext cx="4357123" cy="444871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Onemocnění postihující všechny věkové kategorie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Vyskytujeme u aktivních lidí i u pacientů bez sportovních aktivit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/>
              <a:t>Příčina obtíží nadměrná zátěž a napětí v</a:t>
            </a:r>
          </a:p>
          <a:p>
            <a:pPr algn="l"/>
            <a:r>
              <a:rPr lang="cs-CZ" sz="1600" b="1" dirty="0"/>
              <a:t>         </a:t>
            </a:r>
            <a:r>
              <a:rPr lang="cs-CZ" sz="1600" b="1" dirty="0">
                <a:solidFill>
                  <a:srgbClr val="002060"/>
                </a:solidFill>
              </a:rPr>
              <a:t>Achilles-</a:t>
            </a:r>
            <a:r>
              <a:rPr lang="cs-CZ" sz="1600" b="1" dirty="0" err="1">
                <a:solidFill>
                  <a:srgbClr val="002060"/>
                </a:solidFill>
              </a:rPr>
              <a:t>calcaneal</a:t>
            </a:r>
            <a:r>
              <a:rPr lang="cs-CZ" sz="1600" b="1" dirty="0">
                <a:solidFill>
                  <a:srgbClr val="002060"/>
                </a:solidFill>
              </a:rPr>
              <a:t>-</a:t>
            </a:r>
            <a:r>
              <a:rPr lang="cs-CZ" sz="1600" b="1" dirty="0" err="1">
                <a:solidFill>
                  <a:srgbClr val="002060"/>
                </a:solidFill>
              </a:rPr>
              <a:t>plantar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system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</a:p>
          <a:p>
            <a:pPr algn="l"/>
            <a:endParaRPr lang="cs-CZ" sz="1600" b="1" dirty="0">
              <a:solidFill>
                <a:srgbClr val="002060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m. triceps </a:t>
            </a:r>
            <a:r>
              <a:rPr lang="cs-CZ" sz="1600" dirty="0" err="1"/>
              <a:t>surae</a:t>
            </a:r>
            <a:endParaRPr 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Achillova šlacha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Úpon Achillovy šlachy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Začátek </a:t>
            </a:r>
            <a:r>
              <a:rPr lang="cs-CZ" sz="1600" dirty="0" err="1"/>
              <a:t>aponeurosis</a:t>
            </a:r>
            <a:r>
              <a:rPr lang="cs-CZ" sz="1600" dirty="0"/>
              <a:t> plantaris na patní kosti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/>
              <a:t>Úpony na plantární ploténky MTP skloubení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9F36C2-16B0-453F-9BBA-CBC94D407C7C}"/>
              </a:ext>
            </a:extLst>
          </p:cNvPr>
          <p:cNvSpPr/>
          <p:nvPr/>
        </p:nvSpPr>
        <p:spPr>
          <a:xfrm>
            <a:off x="8322581" y="6043863"/>
            <a:ext cx="689810" cy="425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FFCF28-487D-8749-7B11-5ACD10FC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42" y="1162228"/>
            <a:ext cx="2796881" cy="51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A4B9C-9103-9878-05FF-59D371A2B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0EE3B0A9-7E5A-794B-5D91-3B9E47FD5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68411CD-3303-B13B-88C9-34C4F2B821C6}"/>
              </a:ext>
            </a:extLst>
          </p:cNvPr>
          <p:cNvSpPr txBox="1">
            <a:spLocks/>
          </p:cNvSpPr>
          <p:nvPr/>
        </p:nvSpPr>
        <p:spPr bwMode="auto">
          <a:xfrm>
            <a:off x="187905" y="1343039"/>
            <a:ext cx="7459440" cy="28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+mn-lt"/>
                <a:cs typeface="Calibri" panose="020F0502020204030204" pitchFamily="34" charset="0"/>
              </a:rPr>
              <a:t>M. </a:t>
            </a:r>
            <a:r>
              <a:rPr lang="cs-CZ" sz="1600" b="1" dirty="0" err="1">
                <a:latin typeface="+mn-lt"/>
                <a:cs typeface="Calibri" panose="020F0502020204030204" pitchFamily="34" charset="0"/>
              </a:rPr>
              <a:t>gastrocnemius</a:t>
            </a:r>
            <a:r>
              <a:rPr lang="cs-CZ" sz="1600" b="1" dirty="0">
                <a:latin typeface="+mn-lt"/>
                <a:cs typeface="Calibri" panose="020F0502020204030204" pitchFamily="34" charset="0"/>
              </a:rPr>
              <a:t> medialis  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- masivnější a silnější, mediální kondyl femuru, vztah k m.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semimembranosus</a:t>
            </a:r>
            <a:endParaRPr lang="cs-CZ" sz="1600" dirty="0">
              <a:latin typeface="+mn-lt"/>
              <a:cs typeface="Calibri" panose="020F0502020204030204" pitchFamily="34" charset="0"/>
            </a:endParaRPr>
          </a:p>
          <a:p>
            <a:r>
              <a:rPr lang="cs-CZ" sz="1600" b="1" dirty="0">
                <a:latin typeface="+mn-lt"/>
                <a:cs typeface="Calibri" panose="020F0502020204030204" pitchFamily="34" charset="0"/>
              </a:rPr>
              <a:t>M. </a:t>
            </a:r>
            <a:r>
              <a:rPr lang="cs-CZ" sz="1600" b="1" dirty="0" err="1">
                <a:latin typeface="+mn-lt"/>
                <a:cs typeface="Calibri" panose="020F0502020204030204" pitchFamily="34" charset="0"/>
              </a:rPr>
              <a:t>gastrocnemius</a:t>
            </a:r>
            <a:r>
              <a:rPr lang="cs-CZ" sz="1600" b="1" dirty="0">
                <a:latin typeface="+mn-lt"/>
                <a:cs typeface="Calibri" panose="020F0502020204030204" pitchFamily="34" charset="0"/>
              </a:rPr>
              <a:t> lateralis</a:t>
            </a:r>
          </a:p>
          <a:p>
            <a:r>
              <a:rPr lang="cs-CZ" sz="1600" b="1" dirty="0">
                <a:latin typeface="+mn-lt"/>
                <a:cs typeface="Calibri" panose="020F0502020204030204" pitchFamily="34" charset="0"/>
              </a:rPr>
              <a:t>M. </a:t>
            </a:r>
            <a:r>
              <a:rPr lang="cs-CZ" sz="1600" b="1" dirty="0" err="1">
                <a:latin typeface="+mn-lt"/>
                <a:cs typeface="Calibri" panose="020F0502020204030204" pitchFamily="34" charset="0"/>
              </a:rPr>
              <a:t>soleus</a:t>
            </a:r>
            <a:r>
              <a:rPr lang="cs-CZ" sz="16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– linea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musculi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solei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, vazivový oblouk m.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soleus</a:t>
            </a:r>
            <a:endParaRPr lang="cs-CZ" sz="1600" dirty="0">
              <a:latin typeface="+mn-lt"/>
            </a:endParaRPr>
          </a:p>
          <a:p>
            <a:endParaRPr lang="cs-CZ" sz="18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7ADC726-9248-EC1C-1E32-DA96667038CC}"/>
              </a:ext>
            </a:extLst>
          </p:cNvPr>
          <p:cNvSpPr txBox="1">
            <a:spLocks/>
          </p:cNvSpPr>
          <p:nvPr/>
        </p:nvSpPr>
        <p:spPr>
          <a:xfrm>
            <a:off x="1095044" y="608107"/>
            <a:ext cx="7772400" cy="48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M. triceps </a:t>
            </a:r>
            <a:r>
              <a:rPr lang="cs-CZ" sz="2400" dirty="0" err="1"/>
              <a:t>surae</a:t>
            </a:r>
            <a:endParaRPr lang="cs-CZ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704FD4-2C6C-6DCB-055A-D70418DF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75" y="2307364"/>
            <a:ext cx="2682393" cy="41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767506-4375-6040-C55E-339E6754D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r="49980"/>
          <a:stretch>
            <a:fillRect/>
          </a:stretch>
        </p:blipFill>
        <p:spPr bwMode="auto">
          <a:xfrm>
            <a:off x="3473360" y="2502925"/>
            <a:ext cx="2607167" cy="39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81AF89-6DBA-BCD5-C63F-44D1E5A0A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704" y="523835"/>
            <a:ext cx="2401472" cy="9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D23F4-CDDE-3661-0EBC-6092FC71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3DB5D8C0-C657-B52C-3E18-0C1845FD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272F61D-D9ED-56BB-4AAA-46B674BB3870}"/>
              </a:ext>
            </a:extLst>
          </p:cNvPr>
          <p:cNvSpPr txBox="1">
            <a:spLocks/>
          </p:cNvSpPr>
          <p:nvPr/>
        </p:nvSpPr>
        <p:spPr bwMode="auto">
          <a:xfrm>
            <a:off x="415751" y="1187843"/>
            <a:ext cx="8312498" cy="16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+mn-lt"/>
                <a:cs typeface="Calibri" panose="020F0502020204030204" pitchFamily="34" charset="0"/>
              </a:rPr>
              <a:t>Fascie mm.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gastrocnemii</a:t>
            </a:r>
            <a:endParaRPr lang="cs-CZ" sz="1800" b="1" dirty="0">
              <a:latin typeface="+mn-lt"/>
              <a:cs typeface="Calibri" panose="020F0502020204030204" pitchFamily="34" charset="0"/>
            </a:endParaRPr>
          </a:p>
          <a:p>
            <a:r>
              <a:rPr lang="cs-CZ" sz="1800" dirty="0" err="1">
                <a:latin typeface="+mn-lt"/>
                <a:cs typeface="Calibri" panose="020F0502020204030204" pitchFamily="34" charset="0"/>
              </a:rPr>
              <a:t>Tendo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Achillis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 </a:t>
            </a:r>
          </a:p>
          <a:p>
            <a:endParaRPr lang="cs-CZ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B2561B-567C-DA86-7983-6489E306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14" y="608107"/>
            <a:ext cx="4631030" cy="36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CD6087A-8890-B147-75B5-81B2288C00E8}"/>
              </a:ext>
            </a:extLst>
          </p:cNvPr>
          <p:cNvSpPr txBox="1">
            <a:spLocks/>
          </p:cNvSpPr>
          <p:nvPr/>
        </p:nvSpPr>
        <p:spPr>
          <a:xfrm>
            <a:off x="1095044" y="608107"/>
            <a:ext cx="7772400" cy="48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M. triceps </a:t>
            </a:r>
            <a:r>
              <a:rPr lang="cs-CZ" sz="2400" dirty="0" err="1"/>
              <a:t>surae</a:t>
            </a:r>
            <a:endParaRPr lang="cs-CZ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A4F8419-8C7C-6CE4-C101-D9291E8F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09" y="2951293"/>
            <a:ext cx="4683826" cy="35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C39953F-E660-602B-A116-0FFC637B251A}"/>
              </a:ext>
            </a:extLst>
          </p:cNvPr>
          <p:cNvSpPr txBox="1">
            <a:spLocks/>
          </p:cNvSpPr>
          <p:nvPr/>
        </p:nvSpPr>
        <p:spPr bwMode="auto">
          <a:xfrm>
            <a:off x="4572001" y="4932644"/>
            <a:ext cx="4295444" cy="14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+mn-lt"/>
                <a:cs typeface="Calibri" panose="020F0502020204030204" pitchFamily="34" charset="0"/>
              </a:rPr>
              <a:t>Achillova šlacha cévně zásobená převážně z a.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peronea</a:t>
            </a:r>
            <a:endParaRPr lang="cs-CZ" sz="1800" b="1" dirty="0">
              <a:latin typeface="+mn-lt"/>
              <a:cs typeface="Calibri" panose="020F0502020204030204" pitchFamily="34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9086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0EBCD8-B48C-48C7-925B-508ADA97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391" y="1951808"/>
            <a:ext cx="2963585" cy="45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D7629183-F51C-43B6-BB77-303B87EF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09" y="845418"/>
            <a:ext cx="2103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9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35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2BD572-3785-407E-8631-EE8D96370601}"/>
              </a:ext>
            </a:extLst>
          </p:cNvPr>
          <p:cNvSpPr txBox="1">
            <a:spLocks/>
          </p:cNvSpPr>
          <p:nvPr/>
        </p:nvSpPr>
        <p:spPr bwMode="auto">
          <a:xfrm>
            <a:off x="216205" y="1307484"/>
            <a:ext cx="5407211" cy="16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6022" indent="-213122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60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989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1860" indent="-170260" algn="l" defTabSz="68461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346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3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2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17" indent="-171395" algn="l" defTabSz="685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Zadní část patní kosti se </a:t>
            </a:r>
            <a:r>
              <a:rPr lang="cs-CZ" sz="1800" b="1" dirty="0">
                <a:latin typeface="+mn-lt"/>
                <a:cs typeface="Calibri" panose="020F0502020204030204" pitchFamily="34" charset="0"/>
              </a:rPr>
              <a:t>dělí na tři části</a:t>
            </a:r>
          </a:p>
          <a:p>
            <a:r>
              <a:rPr lang="cs-CZ" sz="1800" dirty="0">
                <a:latin typeface="+mn-lt"/>
                <a:cs typeface="Calibri" panose="020F0502020204030204" pitchFamily="34" charset="0"/>
              </a:rPr>
              <a:t>Bursa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retrocalcanearis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, tukové těleso –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Kager‘s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 fat </a:t>
            </a:r>
            <a:r>
              <a:rPr lang="cs-CZ" sz="1800" dirty="0" err="1">
                <a:latin typeface="+mn-lt"/>
                <a:cs typeface="Calibri" panose="020F0502020204030204" pitchFamily="34" charset="0"/>
              </a:rPr>
              <a:t>pad</a:t>
            </a:r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Úponové místo Achillovy šlachy</a:t>
            </a:r>
          </a:p>
          <a:p>
            <a:r>
              <a:rPr lang="cs-CZ" sz="1800" dirty="0">
                <a:latin typeface="+mn-lt"/>
              </a:rPr>
              <a:t>Periost s úpony sept pro nášlapné polštáře</a:t>
            </a:r>
          </a:p>
          <a:p>
            <a:endParaRPr lang="cs-CZ" sz="1800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64A3637-7E16-4628-8E0F-82DFABC87AED}"/>
              </a:ext>
            </a:extLst>
          </p:cNvPr>
          <p:cNvCxnSpPr>
            <a:cxnSpLocks/>
          </p:cNvCxnSpPr>
          <p:nvPr/>
        </p:nvCxnSpPr>
        <p:spPr>
          <a:xfrm flipH="1">
            <a:off x="6951384" y="3048361"/>
            <a:ext cx="252721" cy="90494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0191B191-8AD5-44B9-B0D8-2E962F593575}"/>
              </a:ext>
            </a:extLst>
          </p:cNvPr>
          <p:cNvSpPr txBox="1">
            <a:spLocks/>
          </p:cNvSpPr>
          <p:nvPr/>
        </p:nvSpPr>
        <p:spPr>
          <a:xfrm>
            <a:off x="1095044" y="608107"/>
            <a:ext cx="7772400" cy="487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Úpon Achillovy šlachy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FE24E61-C12B-4171-93BC-0A15B0CFE058}"/>
              </a:ext>
            </a:extLst>
          </p:cNvPr>
          <p:cNvCxnSpPr>
            <a:cxnSpLocks/>
          </p:cNvCxnSpPr>
          <p:nvPr/>
        </p:nvCxnSpPr>
        <p:spPr>
          <a:xfrm flipH="1">
            <a:off x="6561343" y="3992126"/>
            <a:ext cx="448034" cy="77602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E139474-5FA3-26A6-A25F-902BB7BD1AF6}"/>
              </a:ext>
            </a:extLst>
          </p:cNvPr>
          <p:cNvCxnSpPr>
            <a:cxnSpLocks/>
          </p:cNvCxnSpPr>
          <p:nvPr/>
        </p:nvCxnSpPr>
        <p:spPr>
          <a:xfrm>
            <a:off x="6561343" y="4806973"/>
            <a:ext cx="516401" cy="97669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E8D3FD-95AB-7DB6-1417-57BB0B57C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6355" r="51131" b="50000"/>
          <a:stretch>
            <a:fillRect/>
          </a:stretch>
        </p:blipFill>
        <p:spPr bwMode="auto">
          <a:xfrm>
            <a:off x="1457746" y="3500831"/>
            <a:ext cx="3901988" cy="29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7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AAD1BB7-45A7-4B85-BF72-2C9C55D3B3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1"/>
          <a:stretch/>
        </p:blipFill>
        <p:spPr>
          <a:xfrm>
            <a:off x="3833464" y="945574"/>
            <a:ext cx="2537192" cy="5479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14:cNvPr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4959" y="4665003"/>
                <a:ext cx="2556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Obrázek 21">
            <a:extLst>
              <a:ext uri="{FF2B5EF4-FFF2-40B4-BE49-F238E27FC236}">
                <a16:creationId xmlns:a16="http://schemas.microsoft.com/office/drawing/2014/main" id="{D75D3BFA-F0CC-4051-BC14-1487652D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r="11600"/>
          <a:stretch/>
        </p:blipFill>
        <p:spPr>
          <a:xfrm flipH="1">
            <a:off x="6381995" y="805759"/>
            <a:ext cx="2652586" cy="5759257"/>
          </a:xfrm>
          <a:prstGeom prst="rect">
            <a:avLst/>
          </a:prstGeom>
        </p:spPr>
      </p:pic>
      <p:sp>
        <p:nvSpPr>
          <p:cNvPr id="23" name="Zástupný symbol pro obsah 1">
            <a:extLst>
              <a:ext uri="{FF2B5EF4-FFF2-40B4-BE49-F238E27FC236}">
                <a16:creationId xmlns:a16="http://schemas.microsoft.com/office/drawing/2014/main" id="{03783446-BD92-465E-8814-BBB4048E2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35" y="1288936"/>
            <a:ext cx="3639529" cy="4623490"/>
          </a:xfrm>
        </p:spPr>
        <p:txBody>
          <a:bodyPr>
            <a:normAutofit/>
          </a:bodyPr>
          <a:lstStyle/>
          <a:p>
            <a:r>
              <a:rPr lang="cs-CZ" sz="1600" b="1" dirty="0" err="1"/>
              <a:t>Pars</a:t>
            </a:r>
            <a:r>
              <a:rPr lang="cs-CZ" sz="1600" b="1" dirty="0"/>
              <a:t> medialis - </a:t>
            </a:r>
            <a:r>
              <a:rPr lang="cs-CZ" sz="1600" dirty="0"/>
              <a:t>konstantní struktura začínající na processus medialis </a:t>
            </a:r>
            <a:r>
              <a:rPr lang="cs-CZ" sz="1600" dirty="0" err="1"/>
              <a:t>tuberis</a:t>
            </a:r>
            <a:r>
              <a:rPr lang="cs-CZ" sz="1600" dirty="0"/>
              <a:t> </a:t>
            </a:r>
            <a:r>
              <a:rPr lang="cs-CZ" sz="1600" dirty="0" err="1"/>
              <a:t>calcanei</a:t>
            </a:r>
            <a:r>
              <a:rPr lang="cs-CZ" sz="1600" dirty="0"/>
              <a:t> a upínající do průběhu m. </a:t>
            </a:r>
            <a:r>
              <a:rPr lang="cs-CZ" sz="1600" dirty="0" err="1"/>
              <a:t>abductor</a:t>
            </a:r>
            <a:r>
              <a:rPr lang="cs-CZ" sz="1600" dirty="0"/>
              <a:t> hallucis</a:t>
            </a:r>
          </a:p>
          <a:p>
            <a:r>
              <a:rPr lang="cs-CZ" sz="1600" b="1" dirty="0" err="1"/>
              <a:t>Pars</a:t>
            </a:r>
            <a:r>
              <a:rPr lang="cs-CZ" sz="1600" b="1" dirty="0"/>
              <a:t> </a:t>
            </a:r>
            <a:r>
              <a:rPr lang="cs-CZ" sz="1600" b="1" dirty="0" err="1"/>
              <a:t>centralis</a:t>
            </a:r>
            <a:r>
              <a:rPr lang="cs-CZ" sz="1600" b="1" dirty="0"/>
              <a:t> - </a:t>
            </a:r>
            <a:r>
              <a:rPr lang="cs-CZ" sz="1600" dirty="0"/>
              <a:t>centrální pruhy (C) pro jednotlivé paprsky nohy. Příčná vlákna tvoří lig. </a:t>
            </a:r>
            <a:r>
              <a:rPr lang="cs-CZ" sz="1600" dirty="0" err="1"/>
              <a:t>metatarsale</a:t>
            </a:r>
            <a:r>
              <a:rPr lang="cs-CZ" sz="1600" dirty="0"/>
              <a:t> </a:t>
            </a:r>
            <a:r>
              <a:rPr lang="cs-CZ" sz="1600" dirty="0" err="1"/>
              <a:t>transversum</a:t>
            </a:r>
            <a:r>
              <a:rPr lang="cs-CZ" sz="1600" dirty="0"/>
              <a:t> </a:t>
            </a:r>
            <a:r>
              <a:rPr lang="cs-CZ" sz="1600" dirty="0" err="1"/>
              <a:t>superficiale</a:t>
            </a:r>
            <a:r>
              <a:rPr lang="cs-CZ" sz="1600" dirty="0"/>
              <a:t> (LMTS)</a:t>
            </a:r>
          </a:p>
          <a:p>
            <a:r>
              <a:rPr lang="cs-CZ" sz="1600" b="1" dirty="0"/>
              <a:t>Par lateralis - </a:t>
            </a:r>
            <a:r>
              <a:rPr lang="cs-CZ" sz="1600" dirty="0"/>
              <a:t>Méně významná, výrazně variabilní od processus lateralis </a:t>
            </a:r>
            <a:r>
              <a:rPr lang="cs-CZ" sz="1600" dirty="0" err="1"/>
              <a:t>tuberis</a:t>
            </a:r>
            <a:r>
              <a:rPr lang="cs-CZ" sz="1600" dirty="0"/>
              <a:t> </a:t>
            </a:r>
            <a:r>
              <a:rPr lang="cs-CZ" sz="1600" dirty="0" err="1"/>
              <a:t>calcanei</a:t>
            </a:r>
            <a:r>
              <a:rPr lang="cs-CZ" sz="1600" dirty="0"/>
              <a:t> k basi V. metatarsu </a:t>
            </a:r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C9DC1BC-E6AB-4EF8-A5F0-37420B0F5DEB}"/>
              </a:ext>
            </a:extLst>
          </p:cNvPr>
          <p:cNvSpPr txBox="1">
            <a:spLocks/>
          </p:cNvSpPr>
          <p:nvPr/>
        </p:nvSpPr>
        <p:spPr>
          <a:xfrm>
            <a:off x="1215860" y="496427"/>
            <a:ext cx="7772400" cy="47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Aponeurosis plantaris</a:t>
            </a:r>
          </a:p>
        </p:txBody>
      </p:sp>
    </p:spTree>
    <p:extLst>
      <p:ext uri="{BB962C8B-B14F-4D97-AF65-F5344CB8AC3E}">
        <p14:creationId xmlns:p14="http://schemas.microsoft.com/office/powerpoint/2010/main" val="33282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1FB452A-381E-4771-83E3-E4444C26C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25" y="496427"/>
            <a:ext cx="3215778" cy="3293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14:cNvPr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9FE3D717-9CFE-46EB-9429-D31315BEE2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4959" y="4665003"/>
                <a:ext cx="2556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18DEF093-559E-415A-B058-61A90EB7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8344" y="1666321"/>
            <a:ext cx="6785930" cy="4351338"/>
          </a:xfrm>
        </p:spPr>
        <p:txBody>
          <a:bodyPr>
            <a:normAutofit/>
          </a:bodyPr>
          <a:lstStyle/>
          <a:p>
            <a:pPr lvl="1"/>
            <a:r>
              <a:rPr lang="cs-CZ" sz="1600" dirty="0"/>
              <a:t>AP se upíná na plantární ploténky jednotlivých MTP skloubení, a tím na proximální články prstů a palce</a:t>
            </a:r>
          </a:p>
          <a:p>
            <a:pPr lvl="1"/>
            <a:r>
              <a:rPr lang="cs-CZ" sz="1600" dirty="0"/>
              <a:t>Aponeuróza se napíná v podélném oblouku nohy jako tětiva luku mezi spodní částí patní kosti a jednotlivými proximálními články prstů</a:t>
            </a:r>
          </a:p>
          <a:p>
            <a:pPr lvl="1"/>
            <a:r>
              <a:rPr lang="cs-CZ" sz="1600" dirty="0"/>
              <a:t>Při dorsální flexi (extenzi) prstů dochází tahem za aponeurózu </a:t>
            </a:r>
            <a:r>
              <a:rPr lang="cs-CZ" sz="1600" b="1" dirty="0"/>
              <a:t>k „sešněrování“ podélné klenby </a:t>
            </a:r>
            <a:r>
              <a:rPr lang="cs-CZ" sz="1600" dirty="0"/>
              <a:t>nohy a při odrazu je pevnější než v uvolněné pozici ve stoji  </a:t>
            </a:r>
          </a:p>
          <a:p>
            <a:pPr lvl="1"/>
            <a:endParaRPr lang="cs-CZ" sz="1800" dirty="0"/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CAD569-6F89-42C2-A80F-948E34156A70}"/>
              </a:ext>
            </a:extLst>
          </p:cNvPr>
          <p:cNvSpPr txBox="1"/>
          <p:nvPr/>
        </p:nvSpPr>
        <p:spPr>
          <a:xfrm>
            <a:off x="429755" y="1222798"/>
            <a:ext cx="467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Aponeurosis plantaris a </a:t>
            </a:r>
            <a:r>
              <a:rPr lang="cs-CZ" b="1" dirty="0" err="1"/>
              <a:t>windlass</a:t>
            </a:r>
            <a:r>
              <a:rPr lang="cs-CZ" b="1" dirty="0"/>
              <a:t> mechanizmus</a:t>
            </a:r>
            <a:endParaRPr lang="cs-CZ" dirty="0"/>
          </a:p>
        </p:txBody>
      </p:sp>
      <p:pic>
        <p:nvPicPr>
          <p:cNvPr id="8" name="Obrázek 2">
            <a:extLst>
              <a:ext uri="{FF2B5EF4-FFF2-40B4-BE49-F238E27FC236}">
                <a16:creationId xmlns:a16="http://schemas.microsoft.com/office/drawing/2014/main" id="{C3FEF67D-80D2-418B-AAEC-5C523E2E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" y="3990015"/>
            <a:ext cx="3517648" cy="215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9523F9-9385-DC59-3716-D49D8C5B404C}"/>
              </a:ext>
            </a:extLst>
          </p:cNvPr>
          <p:cNvSpPr txBox="1">
            <a:spLocks/>
          </p:cNvSpPr>
          <p:nvPr/>
        </p:nvSpPr>
        <p:spPr>
          <a:xfrm>
            <a:off x="1215860" y="496427"/>
            <a:ext cx="7772400" cy="471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Aponeurosis plantaris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6EDA65-D0A8-23EA-ABD8-F4BD8D57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39" y="3841990"/>
            <a:ext cx="3768695" cy="25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76D87F9-4A5B-4EAB-A08D-AD00D80DD69A}"/>
              </a:ext>
            </a:extLst>
          </p:cNvPr>
          <p:cNvSpPr txBox="1">
            <a:spLocks/>
          </p:cNvSpPr>
          <p:nvPr/>
        </p:nvSpPr>
        <p:spPr>
          <a:xfrm>
            <a:off x="1187068" y="454823"/>
            <a:ext cx="7772400" cy="702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sz="2400" dirty="0">
                <a:latin typeface="+mn-lt"/>
              </a:rPr>
              <a:t>Etiologie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13567D-1A45-46A0-9042-68FA016D4D18}"/>
              </a:ext>
            </a:extLst>
          </p:cNvPr>
          <p:cNvSpPr txBox="1"/>
          <p:nvPr/>
        </p:nvSpPr>
        <p:spPr>
          <a:xfrm>
            <a:off x="95250" y="825573"/>
            <a:ext cx="42972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Vrozené příčiny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dispozice zadní nohy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Posttraumatické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Traumata zadní nohy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Míšní poranění anebo periferních nervů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Kompartment syndrom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Neuromuskulární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CMT </a:t>
            </a:r>
            <a:r>
              <a:rPr lang="cs-CZ" dirty="0"/>
              <a:t> -  dědičné onemocnění postihující obaly myelinové periferních nervů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Objevuje se mezi 5. až 15. rokem věku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některých případech později, projevuje svalovou slabostí a postupným vymizením svalových reflexů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BD5D23-AE2A-494F-A7E1-7BEC515F4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19" y="454823"/>
            <a:ext cx="4797631" cy="610994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09720C4-ECAF-489A-B38A-81B96B925C5D}"/>
              </a:ext>
            </a:extLst>
          </p:cNvPr>
          <p:cNvSpPr/>
          <p:nvPr/>
        </p:nvSpPr>
        <p:spPr>
          <a:xfrm>
            <a:off x="7404477" y="1148888"/>
            <a:ext cx="1459741" cy="410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8658C6C-518D-490B-B608-A7428A3A5EE7}"/>
              </a:ext>
            </a:extLst>
          </p:cNvPr>
          <p:cNvSpPr/>
          <p:nvPr/>
        </p:nvSpPr>
        <p:spPr>
          <a:xfrm>
            <a:off x="7349160" y="2217279"/>
            <a:ext cx="1459741" cy="199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598D26-395B-40E6-8439-AED39E0C4296}"/>
              </a:ext>
            </a:extLst>
          </p:cNvPr>
          <p:cNvSpPr/>
          <p:nvPr/>
        </p:nvSpPr>
        <p:spPr>
          <a:xfrm>
            <a:off x="7349160" y="4388980"/>
            <a:ext cx="1459741" cy="199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235F56D-58A1-4E89-90B0-69E64CB41BF1}"/>
              </a:ext>
            </a:extLst>
          </p:cNvPr>
          <p:cNvSpPr/>
          <p:nvPr/>
        </p:nvSpPr>
        <p:spPr>
          <a:xfrm>
            <a:off x="7372350" y="5692959"/>
            <a:ext cx="1459741" cy="324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75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1013</Words>
  <Application>Microsoft Office PowerPoint</Application>
  <PresentationFormat>Předvádění na obrazovce (4:3)</PresentationFormat>
  <Paragraphs>194</Paragraphs>
  <Slides>23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  Úponové bolesti patní kosti   Patofyziologie a anatomie  </vt:lpstr>
      <vt:lpstr>Úvod</vt:lpstr>
      <vt:lpstr>Achilles-calcaneal-plantar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vaší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Rastislav Hromádka</dc:creator>
  <cp:lastModifiedBy>Rastislav Hromádka</cp:lastModifiedBy>
  <cp:revision>10</cp:revision>
  <dcterms:created xsi:type="dcterms:W3CDTF">2017-10-01T19:14:15Z</dcterms:created>
  <dcterms:modified xsi:type="dcterms:W3CDTF">2025-11-21T18:25:36Z</dcterms:modified>
</cp:coreProperties>
</file>